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3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9" r:id="rId4"/>
    <p:sldId id="261" r:id="rId5"/>
    <p:sldId id="262" r:id="rId6"/>
    <p:sldId id="275" r:id="rId7"/>
    <p:sldId id="267" r:id="rId8"/>
    <p:sldId id="270" r:id="rId9"/>
    <p:sldId id="269" r:id="rId10"/>
    <p:sldId id="271" r:id="rId11"/>
    <p:sldId id="263" r:id="rId12"/>
    <p:sldId id="260" r:id="rId13"/>
    <p:sldId id="274" r:id="rId14"/>
    <p:sldId id="273" r:id="rId15"/>
    <p:sldId id="272"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94660"/>
  </p:normalViewPr>
  <p:slideViewPr>
    <p:cSldViewPr snapToGrid="0">
      <p:cViewPr>
        <p:scale>
          <a:sx n="71" d="100"/>
          <a:sy n="71" d="100"/>
        </p:scale>
        <p:origin x="49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4.png"/><Relationship Id="rId7" Type="http://schemas.openxmlformats.org/officeDocument/2006/relationships/image" Target="../media/image3.png"/><Relationship Id="rId12" Type="http://schemas.openxmlformats.org/officeDocument/2006/relationships/image" Target="../media/image21.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19.svg"/><Relationship Id="rId11" Type="http://schemas.openxmlformats.org/officeDocument/2006/relationships/image" Target="../media/image20.png"/><Relationship Id="rId5" Type="http://schemas.openxmlformats.org/officeDocument/2006/relationships/image" Target="../media/image18.png"/><Relationship Id="rId10" Type="http://schemas.openxmlformats.org/officeDocument/2006/relationships/image" Target="../media/image27.svg"/><Relationship Id="rId4" Type="http://schemas.openxmlformats.org/officeDocument/2006/relationships/image" Target="../media/image25.svg"/><Relationship Id="rId9" Type="http://schemas.openxmlformats.org/officeDocument/2006/relationships/image" Target="../media/image26.png"/></Relationships>
</file>

<file path=ppt/diagrams/_rels/data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4.png"/><Relationship Id="rId7" Type="http://schemas.openxmlformats.org/officeDocument/2006/relationships/image" Target="../media/image3.png"/><Relationship Id="rId12" Type="http://schemas.openxmlformats.org/officeDocument/2006/relationships/image" Target="../media/image21.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19.svg"/><Relationship Id="rId11" Type="http://schemas.openxmlformats.org/officeDocument/2006/relationships/image" Target="../media/image20.png"/><Relationship Id="rId5" Type="http://schemas.openxmlformats.org/officeDocument/2006/relationships/image" Target="../media/image18.png"/><Relationship Id="rId10" Type="http://schemas.openxmlformats.org/officeDocument/2006/relationships/image" Target="../media/image27.svg"/><Relationship Id="rId4" Type="http://schemas.openxmlformats.org/officeDocument/2006/relationships/image" Target="../media/image25.svg"/><Relationship Id="rId9" Type="http://schemas.openxmlformats.org/officeDocument/2006/relationships/image" Target="../media/image26.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563B99-0B82-4498-8D2D-CDF5256C17A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D180D13-E421-4B9F-8714-D7684C03C32A}">
      <dgm:prSet/>
      <dgm:spPr/>
      <dgm:t>
        <a:bodyPr/>
        <a:lstStyle/>
        <a:p>
          <a:r>
            <a:rPr lang="en-US" dirty="0"/>
            <a:t>AI can provide various benefits and services to end users. Here are some ways AI can enhance the user experience:</a:t>
          </a:r>
        </a:p>
      </dgm:t>
    </dgm:pt>
    <dgm:pt modelId="{64EC89A2-CEC8-49B8-ADF7-71F466070398}" type="parTrans" cxnId="{794E28F0-0EE3-40EF-A14E-33D91DF50DC1}">
      <dgm:prSet/>
      <dgm:spPr/>
      <dgm:t>
        <a:bodyPr/>
        <a:lstStyle/>
        <a:p>
          <a:endParaRPr lang="en-US"/>
        </a:p>
      </dgm:t>
    </dgm:pt>
    <dgm:pt modelId="{44379E8B-1082-4B22-A6FB-C1FA26FF98DD}" type="sibTrans" cxnId="{794E28F0-0EE3-40EF-A14E-33D91DF50DC1}">
      <dgm:prSet/>
      <dgm:spPr/>
      <dgm:t>
        <a:bodyPr/>
        <a:lstStyle/>
        <a:p>
          <a:endParaRPr lang="en-US"/>
        </a:p>
      </dgm:t>
    </dgm:pt>
    <dgm:pt modelId="{A58425D8-5571-4600-A2BC-3C14628E4B01}">
      <dgm:prSet/>
      <dgm:spPr/>
      <dgm:t>
        <a:bodyPr/>
        <a:lstStyle/>
        <a:p>
          <a:r>
            <a:rPr lang="en-US" dirty="0"/>
            <a:t>Personalized Recommendations: AI algorithms can analyze user preferences, behavior, and historical data to provide personalized recommendations for products, services, movies, music, and more. This helps users discover new things tailored to their individual tastes.</a:t>
          </a:r>
        </a:p>
      </dgm:t>
    </dgm:pt>
    <dgm:pt modelId="{FF30810D-7DDD-47C5-B36C-534BD7A0C3BE}" type="parTrans" cxnId="{13021918-5BD4-4D76-8693-4DA42E0CE2CB}">
      <dgm:prSet/>
      <dgm:spPr/>
      <dgm:t>
        <a:bodyPr/>
        <a:lstStyle/>
        <a:p>
          <a:endParaRPr lang="en-US"/>
        </a:p>
      </dgm:t>
    </dgm:pt>
    <dgm:pt modelId="{38D44EE6-62F8-4BB9-8ADC-0D5F5BF3FE29}" type="sibTrans" cxnId="{13021918-5BD4-4D76-8693-4DA42E0CE2CB}">
      <dgm:prSet/>
      <dgm:spPr/>
      <dgm:t>
        <a:bodyPr/>
        <a:lstStyle/>
        <a:p>
          <a:endParaRPr lang="en-US"/>
        </a:p>
      </dgm:t>
    </dgm:pt>
    <dgm:pt modelId="{1E2C540D-7A5E-4B2D-AE56-478EDE426C86}">
      <dgm:prSet/>
      <dgm:spPr/>
      <dgm:t>
        <a:bodyPr/>
        <a:lstStyle/>
        <a:p>
          <a:r>
            <a:rPr lang="en-US" dirty="0"/>
            <a:t>Virtual Assistants: AI-powered virtual assistants, such as Siri, Alexa, CoPilot and Google Assistant, can help users with tasks like setting reminders, making reservations, searching the web, and controlling smart home devices. These assistants use natural language processing and machine learning to understand and respond to user commands.</a:t>
          </a:r>
        </a:p>
      </dgm:t>
    </dgm:pt>
    <dgm:pt modelId="{322892E2-6EFC-42D4-8592-06055E26F201}" type="parTrans" cxnId="{BFC5243C-1068-49EA-8DD5-3F42B5936CA5}">
      <dgm:prSet/>
      <dgm:spPr/>
      <dgm:t>
        <a:bodyPr/>
        <a:lstStyle/>
        <a:p>
          <a:endParaRPr lang="en-US"/>
        </a:p>
      </dgm:t>
    </dgm:pt>
    <dgm:pt modelId="{2B1968D8-A504-4F68-A67B-7DD29A2A25DD}" type="sibTrans" cxnId="{BFC5243C-1068-49EA-8DD5-3F42B5936CA5}">
      <dgm:prSet/>
      <dgm:spPr/>
      <dgm:t>
        <a:bodyPr/>
        <a:lstStyle/>
        <a:p>
          <a:endParaRPr lang="en-US"/>
        </a:p>
      </dgm:t>
    </dgm:pt>
    <dgm:pt modelId="{0A073224-255E-4253-8833-B2566281D54C}">
      <dgm:prSet/>
      <dgm:spPr/>
      <dgm:t>
        <a:bodyPr/>
        <a:lstStyle/>
        <a:p>
          <a:r>
            <a:rPr lang="en-US" dirty="0"/>
            <a:t>Customer Service: AI chatbots and virtual agents are increasingly being used to provide customer support and handle inquiries. They can provide instant responses to common questions, offer troubleshooting assistance, and escalate complex issues to human agents when necessary.</a:t>
          </a:r>
        </a:p>
      </dgm:t>
    </dgm:pt>
    <dgm:pt modelId="{6B2E38B0-EC67-43E5-BCCF-C1D2934944CD}" type="parTrans" cxnId="{74833521-1A37-4320-A1D0-6DB0F943AB52}">
      <dgm:prSet/>
      <dgm:spPr/>
      <dgm:t>
        <a:bodyPr/>
        <a:lstStyle/>
        <a:p>
          <a:endParaRPr lang="en-US"/>
        </a:p>
      </dgm:t>
    </dgm:pt>
    <dgm:pt modelId="{7C9D8505-7EA9-433F-B009-67A98C9F3F46}" type="sibTrans" cxnId="{74833521-1A37-4320-A1D0-6DB0F943AB52}">
      <dgm:prSet/>
      <dgm:spPr/>
      <dgm:t>
        <a:bodyPr/>
        <a:lstStyle/>
        <a:p>
          <a:endParaRPr lang="en-US"/>
        </a:p>
      </dgm:t>
    </dgm:pt>
    <dgm:pt modelId="{DBA3FEE2-F5C5-40B2-8552-645EE97C7DF6}" type="pres">
      <dgm:prSet presAssocID="{17563B99-0B82-4498-8D2D-CDF5256C17A7}" presName="root" presStyleCnt="0">
        <dgm:presLayoutVars>
          <dgm:dir/>
          <dgm:resizeHandles val="exact"/>
        </dgm:presLayoutVars>
      </dgm:prSet>
      <dgm:spPr/>
    </dgm:pt>
    <dgm:pt modelId="{DDD1A0A2-1177-475F-B5EE-D6B2F2CECCCF}" type="pres">
      <dgm:prSet presAssocID="{DD180D13-E421-4B9F-8714-D7684C03C32A}" presName="compNode" presStyleCnt="0"/>
      <dgm:spPr/>
    </dgm:pt>
    <dgm:pt modelId="{348959E5-8B76-40A1-B896-176AE1B05049}" type="pres">
      <dgm:prSet presAssocID="{DD180D13-E421-4B9F-8714-D7684C03C32A}" presName="bgRect" presStyleLbl="bgShp" presStyleIdx="0" presStyleCnt="4"/>
      <dgm:spPr/>
    </dgm:pt>
    <dgm:pt modelId="{8C292A69-211A-4309-84A4-80C3F671F42E}" type="pres">
      <dgm:prSet presAssocID="{DD180D13-E421-4B9F-8714-D7684C03C32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obot"/>
        </a:ext>
      </dgm:extLst>
    </dgm:pt>
    <dgm:pt modelId="{DAA05B7D-5FA8-40BC-A8C5-4ED5AFBB3343}" type="pres">
      <dgm:prSet presAssocID="{DD180D13-E421-4B9F-8714-D7684C03C32A}" presName="spaceRect" presStyleCnt="0"/>
      <dgm:spPr/>
    </dgm:pt>
    <dgm:pt modelId="{978A5F98-38A2-4B41-9AE2-8C07CBD1CC63}" type="pres">
      <dgm:prSet presAssocID="{DD180D13-E421-4B9F-8714-D7684C03C32A}" presName="parTx" presStyleLbl="revTx" presStyleIdx="0" presStyleCnt="4">
        <dgm:presLayoutVars>
          <dgm:chMax val="0"/>
          <dgm:chPref val="0"/>
        </dgm:presLayoutVars>
      </dgm:prSet>
      <dgm:spPr/>
    </dgm:pt>
    <dgm:pt modelId="{72C345A2-E67E-456E-94FC-A461752BF654}" type="pres">
      <dgm:prSet presAssocID="{44379E8B-1082-4B22-A6FB-C1FA26FF98DD}" presName="sibTrans" presStyleCnt="0"/>
      <dgm:spPr/>
    </dgm:pt>
    <dgm:pt modelId="{02C38DA8-CB5D-45A3-974E-8E65D88C7162}" type="pres">
      <dgm:prSet presAssocID="{A58425D8-5571-4600-A2BC-3C14628E4B01}" presName="compNode" presStyleCnt="0"/>
      <dgm:spPr/>
    </dgm:pt>
    <dgm:pt modelId="{E8D234F0-EA61-430E-BCB2-6AF71950AC0C}" type="pres">
      <dgm:prSet presAssocID="{A58425D8-5571-4600-A2BC-3C14628E4B01}" presName="bgRect" presStyleLbl="bgShp" presStyleIdx="1" presStyleCnt="4"/>
      <dgm:spPr/>
    </dgm:pt>
    <dgm:pt modelId="{F6D17293-F962-40A3-8B6E-03BB3D719945}" type="pres">
      <dgm:prSet presAssocID="{A58425D8-5571-4600-A2BC-3C14628E4B0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F2DA2140-FFE5-4E98-BE9C-7DC4B6F21C84}" type="pres">
      <dgm:prSet presAssocID="{A58425D8-5571-4600-A2BC-3C14628E4B01}" presName="spaceRect" presStyleCnt="0"/>
      <dgm:spPr/>
    </dgm:pt>
    <dgm:pt modelId="{30087D17-0D09-4EC7-A036-E799AA408E83}" type="pres">
      <dgm:prSet presAssocID="{A58425D8-5571-4600-A2BC-3C14628E4B01}" presName="parTx" presStyleLbl="revTx" presStyleIdx="1" presStyleCnt="4">
        <dgm:presLayoutVars>
          <dgm:chMax val="0"/>
          <dgm:chPref val="0"/>
        </dgm:presLayoutVars>
      </dgm:prSet>
      <dgm:spPr/>
    </dgm:pt>
    <dgm:pt modelId="{85AF04E7-3B8B-4774-A5F5-FD817DCE8ACF}" type="pres">
      <dgm:prSet presAssocID="{38D44EE6-62F8-4BB9-8ADC-0D5F5BF3FE29}" presName="sibTrans" presStyleCnt="0"/>
      <dgm:spPr/>
    </dgm:pt>
    <dgm:pt modelId="{41D929B3-70AE-46DD-A841-6A6254C5711B}" type="pres">
      <dgm:prSet presAssocID="{1E2C540D-7A5E-4B2D-AE56-478EDE426C86}" presName="compNode" presStyleCnt="0"/>
      <dgm:spPr/>
    </dgm:pt>
    <dgm:pt modelId="{3C5E6D47-10AD-4330-B7CE-BBEF911F51A2}" type="pres">
      <dgm:prSet presAssocID="{1E2C540D-7A5E-4B2D-AE56-478EDE426C86}" presName="bgRect" presStyleLbl="bgShp" presStyleIdx="2" presStyleCnt="4"/>
      <dgm:spPr/>
    </dgm:pt>
    <dgm:pt modelId="{3EF03B38-489B-4297-A93E-F90567C52E02}" type="pres">
      <dgm:prSet presAssocID="{1E2C540D-7A5E-4B2D-AE56-478EDE426C8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grammer"/>
        </a:ext>
      </dgm:extLst>
    </dgm:pt>
    <dgm:pt modelId="{A41CB4B0-CDA6-4FAE-877D-61C0623B9FB2}" type="pres">
      <dgm:prSet presAssocID="{1E2C540D-7A5E-4B2D-AE56-478EDE426C86}" presName="spaceRect" presStyleCnt="0"/>
      <dgm:spPr/>
    </dgm:pt>
    <dgm:pt modelId="{ECE90C75-B8ED-428C-9E75-53616FCF4C1E}" type="pres">
      <dgm:prSet presAssocID="{1E2C540D-7A5E-4B2D-AE56-478EDE426C86}" presName="parTx" presStyleLbl="revTx" presStyleIdx="2" presStyleCnt="4">
        <dgm:presLayoutVars>
          <dgm:chMax val="0"/>
          <dgm:chPref val="0"/>
        </dgm:presLayoutVars>
      </dgm:prSet>
      <dgm:spPr/>
    </dgm:pt>
    <dgm:pt modelId="{1EA5D4AF-4FE3-40F0-B018-7F32DADC8DD3}" type="pres">
      <dgm:prSet presAssocID="{2B1968D8-A504-4F68-A67B-7DD29A2A25DD}" presName="sibTrans" presStyleCnt="0"/>
      <dgm:spPr/>
    </dgm:pt>
    <dgm:pt modelId="{22CC51BE-31AB-40E7-92FA-6B3B924CC3D9}" type="pres">
      <dgm:prSet presAssocID="{0A073224-255E-4253-8833-B2566281D54C}" presName="compNode" presStyleCnt="0"/>
      <dgm:spPr/>
    </dgm:pt>
    <dgm:pt modelId="{39B7A0A5-65E7-4421-8768-120D3D82EFDA}" type="pres">
      <dgm:prSet presAssocID="{0A073224-255E-4253-8833-B2566281D54C}" presName="bgRect" presStyleLbl="bgShp" presStyleIdx="3" presStyleCnt="4"/>
      <dgm:spPr/>
    </dgm:pt>
    <dgm:pt modelId="{6B95D4FE-C751-4537-8FD5-862DF00E54EC}" type="pres">
      <dgm:prSet presAssocID="{0A073224-255E-4253-8833-B2566281D54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ll center"/>
        </a:ext>
      </dgm:extLst>
    </dgm:pt>
    <dgm:pt modelId="{22860EF5-65CD-419D-A50F-248D7D474D49}" type="pres">
      <dgm:prSet presAssocID="{0A073224-255E-4253-8833-B2566281D54C}" presName="spaceRect" presStyleCnt="0"/>
      <dgm:spPr/>
    </dgm:pt>
    <dgm:pt modelId="{FF00E07D-F783-4C99-8EC9-82BB7A108B30}" type="pres">
      <dgm:prSet presAssocID="{0A073224-255E-4253-8833-B2566281D54C}" presName="parTx" presStyleLbl="revTx" presStyleIdx="3" presStyleCnt="4">
        <dgm:presLayoutVars>
          <dgm:chMax val="0"/>
          <dgm:chPref val="0"/>
        </dgm:presLayoutVars>
      </dgm:prSet>
      <dgm:spPr/>
    </dgm:pt>
  </dgm:ptLst>
  <dgm:cxnLst>
    <dgm:cxn modelId="{3EE4EE14-FCD9-44E5-A5FF-BFDFA7D3FE83}" type="presOf" srcId="{0A073224-255E-4253-8833-B2566281D54C}" destId="{FF00E07D-F783-4C99-8EC9-82BB7A108B30}" srcOrd="0" destOrd="0" presId="urn:microsoft.com/office/officeart/2018/2/layout/IconVerticalSolidList"/>
    <dgm:cxn modelId="{1671D915-6B7D-4DDC-818F-D3C3A3C70707}" type="presOf" srcId="{DD180D13-E421-4B9F-8714-D7684C03C32A}" destId="{978A5F98-38A2-4B41-9AE2-8C07CBD1CC63}" srcOrd="0" destOrd="0" presId="urn:microsoft.com/office/officeart/2018/2/layout/IconVerticalSolidList"/>
    <dgm:cxn modelId="{13021918-5BD4-4D76-8693-4DA42E0CE2CB}" srcId="{17563B99-0B82-4498-8D2D-CDF5256C17A7}" destId="{A58425D8-5571-4600-A2BC-3C14628E4B01}" srcOrd="1" destOrd="0" parTransId="{FF30810D-7DDD-47C5-B36C-534BD7A0C3BE}" sibTransId="{38D44EE6-62F8-4BB9-8ADC-0D5F5BF3FE29}"/>
    <dgm:cxn modelId="{74833521-1A37-4320-A1D0-6DB0F943AB52}" srcId="{17563B99-0B82-4498-8D2D-CDF5256C17A7}" destId="{0A073224-255E-4253-8833-B2566281D54C}" srcOrd="3" destOrd="0" parTransId="{6B2E38B0-EC67-43E5-BCCF-C1D2934944CD}" sibTransId="{7C9D8505-7EA9-433F-B009-67A98C9F3F46}"/>
    <dgm:cxn modelId="{BFC5243C-1068-49EA-8DD5-3F42B5936CA5}" srcId="{17563B99-0B82-4498-8D2D-CDF5256C17A7}" destId="{1E2C540D-7A5E-4B2D-AE56-478EDE426C86}" srcOrd="2" destOrd="0" parTransId="{322892E2-6EFC-42D4-8592-06055E26F201}" sibTransId="{2B1968D8-A504-4F68-A67B-7DD29A2A25DD}"/>
    <dgm:cxn modelId="{83652F6F-E16E-4234-90B5-B1F422322163}" type="presOf" srcId="{A58425D8-5571-4600-A2BC-3C14628E4B01}" destId="{30087D17-0D09-4EC7-A036-E799AA408E83}" srcOrd="0" destOrd="0" presId="urn:microsoft.com/office/officeart/2018/2/layout/IconVerticalSolidList"/>
    <dgm:cxn modelId="{7331BBE8-57F6-4DD9-8090-A675ADAFF9C6}" type="presOf" srcId="{17563B99-0B82-4498-8D2D-CDF5256C17A7}" destId="{DBA3FEE2-F5C5-40B2-8552-645EE97C7DF6}" srcOrd="0" destOrd="0" presId="urn:microsoft.com/office/officeart/2018/2/layout/IconVerticalSolidList"/>
    <dgm:cxn modelId="{794E28F0-0EE3-40EF-A14E-33D91DF50DC1}" srcId="{17563B99-0B82-4498-8D2D-CDF5256C17A7}" destId="{DD180D13-E421-4B9F-8714-D7684C03C32A}" srcOrd="0" destOrd="0" parTransId="{64EC89A2-CEC8-49B8-ADF7-71F466070398}" sibTransId="{44379E8B-1082-4B22-A6FB-C1FA26FF98DD}"/>
    <dgm:cxn modelId="{85CB52F0-0463-487C-A58F-4469DD301BB5}" type="presOf" srcId="{1E2C540D-7A5E-4B2D-AE56-478EDE426C86}" destId="{ECE90C75-B8ED-428C-9E75-53616FCF4C1E}" srcOrd="0" destOrd="0" presId="urn:microsoft.com/office/officeart/2018/2/layout/IconVerticalSolidList"/>
    <dgm:cxn modelId="{2C11022C-1244-4DC5-A376-014FE20E21A0}" type="presParOf" srcId="{DBA3FEE2-F5C5-40B2-8552-645EE97C7DF6}" destId="{DDD1A0A2-1177-475F-B5EE-D6B2F2CECCCF}" srcOrd="0" destOrd="0" presId="urn:microsoft.com/office/officeart/2018/2/layout/IconVerticalSolidList"/>
    <dgm:cxn modelId="{C86724D2-0159-407F-B76F-04973B57B37A}" type="presParOf" srcId="{DDD1A0A2-1177-475F-B5EE-D6B2F2CECCCF}" destId="{348959E5-8B76-40A1-B896-176AE1B05049}" srcOrd="0" destOrd="0" presId="urn:microsoft.com/office/officeart/2018/2/layout/IconVerticalSolidList"/>
    <dgm:cxn modelId="{F36FB598-B728-460C-B1B1-7C2546BFB661}" type="presParOf" srcId="{DDD1A0A2-1177-475F-B5EE-D6B2F2CECCCF}" destId="{8C292A69-211A-4309-84A4-80C3F671F42E}" srcOrd="1" destOrd="0" presId="urn:microsoft.com/office/officeart/2018/2/layout/IconVerticalSolidList"/>
    <dgm:cxn modelId="{F0B3F359-2FF3-4F36-8D41-B2C51EA97009}" type="presParOf" srcId="{DDD1A0A2-1177-475F-B5EE-D6B2F2CECCCF}" destId="{DAA05B7D-5FA8-40BC-A8C5-4ED5AFBB3343}" srcOrd="2" destOrd="0" presId="urn:microsoft.com/office/officeart/2018/2/layout/IconVerticalSolidList"/>
    <dgm:cxn modelId="{FC1079DD-9C68-444B-9E02-98B06E4F6700}" type="presParOf" srcId="{DDD1A0A2-1177-475F-B5EE-D6B2F2CECCCF}" destId="{978A5F98-38A2-4B41-9AE2-8C07CBD1CC63}" srcOrd="3" destOrd="0" presId="urn:microsoft.com/office/officeart/2018/2/layout/IconVerticalSolidList"/>
    <dgm:cxn modelId="{1B73CFF6-4D81-46AD-9A22-62771FE3FD9F}" type="presParOf" srcId="{DBA3FEE2-F5C5-40B2-8552-645EE97C7DF6}" destId="{72C345A2-E67E-456E-94FC-A461752BF654}" srcOrd="1" destOrd="0" presId="urn:microsoft.com/office/officeart/2018/2/layout/IconVerticalSolidList"/>
    <dgm:cxn modelId="{95708E2F-90BD-404D-AAD6-6C4FA372B8E7}" type="presParOf" srcId="{DBA3FEE2-F5C5-40B2-8552-645EE97C7DF6}" destId="{02C38DA8-CB5D-45A3-974E-8E65D88C7162}" srcOrd="2" destOrd="0" presId="urn:microsoft.com/office/officeart/2018/2/layout/IconVerticalSolidList"/>
    <dgm:cxn modelId="{1DCDC124-E655-4D73-A410-7A094F25312A}" type="presParOf" srcId="{02C38DA8-CB5D-45A3-974E-8E65D88C7162}" destId="{E8D234F0-EA61-430E-BCB2-6AF71950AC0C}" srcOrd="0" destOrd="0" presId="urn:microsoft.com/office/officeart/2018/2/layout/IconVerticalSolidList"/>
    <dgm:cxn modelId="{7DC7242A-D8EE-408A-A196-43027F6DF4E7}" type="presParOf" srcId="{02C38DA8-CB5D-45A3-974E-8E65D88C7162}" destId="{F6D17293-F962-40A3-8B6E-03BB3D719945}" srcOrd="1" destOrd="0" presId="urn:microsoft.com/office/officeart/2018/2/layout/IconVerticalSolidList"/>
    <dgm:cxn modelId="{01205A6F-CBE6-4FAF-BB0F-C51871161624}" type="presParOf" srcId="{02C38DA8-CB5D-45A3-974E-8E65D88C7162}" destId="{F2DA2140-FFE5-4E98-BE9C-7DC4B6F21C84}" srcOrd="2" destOrd="0" presId="urn:microsoft.com/office/officeart/2018/2/layout/IconVerticalSolidList"/>
    <dgm:cxn modelId="{3910702D-36F7-4472-866E-3C64DA02FDD8}" type="presParOf" srcId="{02C38DA8-CB5D-45A3-974E-8E65D88C7162}" destId="{30087D17-0D09-4EC7-A036-E799AA408E83}" srcOrd="3" destOrd="0" presId="urn:microsoft.com/office/officeart/2018/2/layout/IconVerticalSolidList"/>
    <dgm:cxn modelId="{FD3244FE-A6D4-46F0-80F2-4143ECD737F8}" type="presParOf" srcId="{DBA3FEE2-F5C5-40B2-8552-645EE97C7DF6}" destId="{85AF04E7-3B8B-4774-A5F5-FD817DCE8ACF}" srcOrd="3" destOrd="0" presId="urn:microsoft.com/office/officeart/2018/2/layout/IconVerticalSolidList"/>
    <dgm:cxn modelId="{630107C2-E7CD-4A5B-85AD-BBBAB4183F77}" type="presParOf" srcId="{DBA3FEE2-F5C5-40B2-8552-645EE97C7DF6}" destId="{41D929B3-70AE-46DD-A841-6A6254C5711B}" srcOrd="4" destOrd="0" presId="urn:microsoft.com/office/officeart/2018/2/layout/IconVerticalSolidList"/>
    <dgm:cxn modelId="{DC860023-E219-4854-B1F4-61B2B59D58E3}" type="presParOf" srcId="{41D929B3-70AE-46DD-A841-6A6254C5711B}" destId="{3C5E6D47-10AD-4330-B7CE-BBEF911F51A2}" srcOrd="0" destOrd="0" presId="urn:microsoft.com/office/officeart/2018/2/layout/IconVerticalSolidList"/>
    <dgm:cxn modelId="{B406656C-EEFB-4C46-B84E-76B15115BCBC}" type="presParOf" srcId="{41D929B3-70AE-46DD-A841-6A6254C5711B}" destId="{3EF03B38-489B-4297-A93E-F90567C52E02}" srcOrd="1" destOrd="0" presId="urn:microsoft.com/office/officeart/2018/2/layout/IconVerticalSolidList"/>
    <dgm:cxn modelId="{B7A7F992-DD09-413C-BFCF-008DA4AD88FF}" type="presParOf" srcId="{41D929B3-70AE-46DD-A841-6A6254C5711B}" destId="{A41CB4B0-CDA6-4FAE-877D-61C0623B9FB2}" srcOrd="2" destOrd="0" presId="urn:microsoft.com/office/officeart/2018/2/layout/IconVerticalSolidList"/>
    <dgm:cxn modelId="{4F532D22-881F-4342-8772-118A644C031C}" type="presParOf" srcId="{41D929B3-70AE-46DD-A841-6A6254C5711B}" destId="{ECE90C75-B8ED-428C-9E75-53616FCF4C1E}" srcOrd="3" destOrd="0" presId="urn:microsoft.com/office/officeart/2018/2/layout/IconVerticalSolidList"/>
    <dgm:cxn modelId="{A128AEF6-6ED9-4777-BC20-0315DD0E6A0F}" type="presParOf" srcId="{DBA3FEE2-F5C5-40B2-8552-645EE97C7DF6}" destId="{1EA5D4AF-4FE3-40F0-B018-7F32DADC8DD3}" srcOrd="5" destOrd="0" presId="urn:microsoft.com/office/officeart/2018/2/layout/IconVerticalSolidList"/>
    <dgm:cxn modelId="{1C9A0739-2161-4836-B5F0-DDFA8C71446F}" type="presParOf" srcId="{DBA3FEE2-F5C5-40B2-8552-645EE97C7DF6}" destId="{22CC51BE-31AB-40E7-92FA-6B3B924CC3D9}" srcOrd="6" destOrd="0" presId="urn:microsoft.com/office/officeart/2018/2/layout/IconVerticalSolidList"/>
    <dgm:cxn modelId="{7BFB77D7-6332-44F1-8CE6-2168D935FC9B}" type="presParOf" srcId="{22CC51BE-31AB-40E7-92FA-6B3B924CC3D9}" destId="{39B7A0A5-65E7-4421-8768-120D3D82EFDA}" srcOrd="0" destOrd="0" presId="urn:microsoft.com/office/officeart/2018/2/layout/IconVerticalSolidList"/>
    <dgm:cxn modelId="{64C2ECE7-7109-4C05-BAC7-56CC136E43C6}" type="presParOf" srcId="{22CC51BE-31AB-40E7-92FA-6B3B924CC3D9}" destId="{6B95D4FE-C751-4537-8FD5-862DF00E54EC}" srcOrd="1" destOrd="0" presId="urn:microsoft.com/office/officeart/2018/2/layout/IconVerticalSolidList"/>
    <dgm:cxn modelId="{5F0C4987-FAB8-4A1A-9F0F-A300A108B622}" type="presParOf" srcId="{22CC51BE-31AB-40E7-92FA-6B3B924CC3D9}" destId="{22860EF5-65CD-419D-A50F-248D7D474D49}" srcOrd="2" destOrd="0" presId="urn:microsoft.com/office/officeart/2018/2/layout/IconVerticalSolidList"/>
    <dgm:cxn modelId="{AEE9A9B7-6476-4D99-8C95-A57D3233A771}" type="presParOf" srcId="{22CC51BE-31AB-40E7-92FA-6B3B924CC3D9}" destId="{FF00E07D-F783-4C99-8EC9-82BB7A108B3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9EA8BF-0397-4586-A238-3C6168DE59C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CAC08E9-0D7B-4620-9986-F69647547118}">
      <dgm:prSet/>
      <dgm:spPr/>
      <dgm:t>
        <a:bodyPr/>
        <a:lstStyle/>
        <a:p>
          <a:r>
            <a:rPr lang="en-US" dirty="0"/>
            <a:t>Smart Home Automation: AI can enable users to control various aspects of their homes through voice commands or smartphone apps. AI-powered systems can adjust temperature settings, turn lights on or off, manage security systems, and even learn user preferences to automate daily routines.</a:t>
          </a:r>
        </a:p>
      </dgm:t>
    </dgm:pt>
    <dgm:pt modelId="{CA1DEA4C-BB16-416E-9522-6CEC90397438}" type="parTrans" cxnId="{910285E6-0BA1-46AD-9A54-F70AED2568E5}">
      <dgm:prSet/>
      <dgm:spPr/>
      <dgm:t>
        <a:bodyPr/>
        <a:lstStyle/>
        <a:p>
          <a:endParaRPr lang="en-US"/>
        </a:p>
      </dgm:t>
    </dgm:pt>
    <dgm:pt modelId="{D7AEAA1A-CB98-450F-99F4-BFFFFE20E06F}" type="sibTrans" cxnId="{910285E6-0BA1-46AD-9A54-F70AED2568E5}">
      <dgm:prSet/>
      <dgm:spPr/>
      <dgm:t>
        <a:bodyPr/>
        <a:lstStyle/>
        <a:p>
          <a:endParaRPr lang="en-US"/>
        </a:p>
      </dgm:t>
    </dgm:pt>
    <dgm:pt modelId="{AAE6BACE-757E-4C40-96E7-8C0C7D19BC16}">
      <dgm:prSet/>
      <dgm:spPr/>
      <dgm:t>
        <a:bodyPr/>
        <a:lstStyle/>
        <a:p>
          <a:r>
            <a:rPr lang="en-US" dirty="0"/>
            <a:t>Healthcare Support: AI can assist users in monitoring their health, providing insights, and offering personalized recommendations. For example, wearable devices with AI capabilities can track physical activity, sleep patterns, and heart rate to provide users with feedback and suggestions for improving their well-being. Additionally, it can be used to speed the development of new drugs.</a:t>
          </a:r>
        </a:p>
      </dgm:t>
    </dgm:pt>
    <dgm:pt modelId="{74713347-2917-40B8-8217-BA94DCEDE269}" type="parTrans" cxnId="{5619488D-8059-428B-9152-F5EEE86A203D}">
      <dgm:prSet/>
      <dgm:spPr/>
      <dgm:t>
        <a:bodyPr/>
        <a:lstStyle/>
        <a:p>
          <a:endParaRPr lang="en-US"/>
        </a:p>
      </dgm:t>
    </dgm:pt>
    <dgm:pt modelId="{8395F65C-3DD6-4CFE-8DDE-9565CA06381E}" type="sibTrans" cxnId="{5619488D-8059-428B-9152-F5EEE86A203D}">
      <dgm:prSet/>
      <dgm:spPr/>
      <dgm:t>
        <a:bodyPr/>
        <a:lstStyle/>
        <a:p>
          <a:endParaRPr lang="en-US"/>
        </a:p>
      </dgm:t>
    </dgm:pt>
    <dgm:pt modelId="{3E407A49-F164-4F5B-A781-13B3A1D82A28}">
      <dgm:prSet/>
      <dgm:spPr/>
      <dgm:t>
        <a:bodyPr/>
        <a:lstStyle/>
        <a:p>
          <a:r>
            <a:rPr lang="en-US" dirty="0"/>
            <a:t>Content Creation: AI can help users generate content, such as automated transcription services, language translation, creative writing assistance and even  pictures, video and music. These tools can save time and provide valuable support to users. </a:t>
          </a:r>
        </a:p>
      </dgm:t>
    </dgm:pt>
    <dgm:pt modelId="{2C1CBD9F-DA53-4D36-893D-E09CD85EB9B5}" type="parTrans" cxnId="{CF9F7097-EDA4-47CA-903F-B63896B7E99E}">
      <dgm:prSet/>
      <dgm:spPr/>
      <dgm:t>
        <a:bodyPr/>
        <a:lstStyle/>
        <a:p>
          <a:endParaRPr lang="en-US"/>
        </a:p>
      </dgm:t>
    </dgm:pt>
    <dgm:pt modelId="{46DFA561-E16B-4079-A694-16289581525A}" type="sibTrans" cxnId="{CF9F7097-EDA4-47CA-903F-B63896B7E99E}">
      <dgm:prSet/>
      <dgm:spPr/>
      <dgm:t>
        <a:bodyPr/>
        <a:lstStyle/>
        <a:p>
          <a:endParaRPr lang="en-US"/>
        </a:p>
      </dgm:t>
    </dgm:pt>
    <dgm:pt modelId="{1543A4E9-4141-4351-A3D3-A6131BBBA347}" type="pres">
      <dgm:prSet presAssocID="{AA9EA8BF-0397-4586-A238-3C6168DE59C6}" presName="linear" presStyleCnt="0">
        <dgm:presLayoutVars>
          <dgm:animLvl val="lvl"/>
          <dgm:resizeHandles val="exact"/>
        </dgm:presLayoutVars>
      </dgm:prSet>
      <dgm:spPr/>
    </dgm:pt>
    <dgm:pt modelId="{74B10335-E391-4E43-9DFF-FE2138142FAA}" type="pres">
      <dgm:prSet presAssocID="{FCAC08E9-0D7B-4620-9986-F69647547118}" presName="parentText" presStyleLbl="node1" presStyleIdx="0" presStyleCnt="3">
        <dgm:presLayoutVars>
          <dgm:chMax val="0"/>
          <dgm:bulletEnabled val="1"/>
        </dgm:presLayoutVars>
      </dgm:prSet>
      <dgm:spPr/>
    </dgm:pt>
    <dgm:pt modelId="{A4F3C990-A8E2-4C1A-AE9D-945639B8B224}" type="pres">
      <dgm:prSet presAssocID="{D7AEAA1A-CB98-450F-99F4-BFFFFE20E06F}" presName="spacer" presStyleCnt="0"/>
      <dgm:spPr/>
    </dgm:pt>
    <dgm:pt modelId="{A50C34A7-7589-495A-961A-47FEF6E00814}" type="pres">
      <dgm:prSet presAssocID="{AAE6BACE-757E-4C40-96E7-8C0C7D19BC16}" presName="parentText" presStyleLbl="node1" presStyleIdx="1" presStyleCnt="3">
        <dgm:presLayoutVars>
          <dgm:chMax val="0"/>
          <dgm:bulletEnabled val="1"/>
        </dgm:presLayoutVars>
      </dgm:prSet>
      <dgm:spPr/>
    </dgm:pt>
    <dgm:pt modelId="{B6D5DA46-A630-4344-AD74-F813F6CC7C34}" type="pres">
      <dgm:prSet presAssocID="{8395F65C-3DD6-4CFE-8DDE-9565CA06381E}" presName="spacer" presStyleCnt="0"/>
      <dgm:spPr/>
    </dgm:pt>
    <dgm:pt modelId="{859B838A-244D-4711-959C-5555A6B4E869}" type="pres">
      <dgm:prSet presAssocID="{3E407A49-F164-4F5B-A781-13B3A1D82A28}" presName="parentText" presStyleLbl="node1" presStyleIdx="2" presStyleCnt="3">
        <dgm:presLayoutVars>
          <dgm:chMax val="0"/>
          <dgm:bulletEnabled val="1"/>
        </dgm:presLayoutVars>
      </dgm:prSet>
      <dgm:spPr/>
    </dgm:pt>
  </dgm:ptLst>
  <dgm:cxnLst>
    <dgm:cxn modelId="{D5F3923A-095F-490B-8CB8-26FA9A825B38}" type="presOf" srcId="{AAE6BACE-757E-4C40-96E7-8C0C7D19BC16}" destId="{A50C34A7-7589-495A-961A-47FEF6E00814}" srcOrd="0" destOrd="0" presId="urn:microsoft.com/office/officeart/2005/8/layout/vList2"/>
    <dgm:cxn modelId="{BFCCCE42-9367-426C-807D-7BA649378696}" type="presOf" srcId="{3E407A49-F164-4F5B-A781-13B3A1D82A28}" destId="{859B838A-244D-4711-959C-5555A6B4E869}" srcOrd="0" destOrd="0" presId="urn:microsoft.com/office/officeart/2005/8/layout/vList2"/>
    <dgm:cxn modelId="{56215585-D5C2-47EA-9678-CB73E14FD630}" type="presOf" srcId="{AA9EA8BF-0397-4586-A238-3C6168DE59C6}" destId="{1543A4E9-4141-4351-A3D3-A6131BBBA347}" srcOrd="0" destOrd="0" presId="urn:microsoft.com/office/officeart/2005/8/layout/vList2"/>
    <dgm:cxn modelId="{5619488D-8059-428B-9152-F5EEE86A203D}" srcId="{AA9EA8BF-0397-4586-A238-3C6168DE59C6}" destId="{AAE6BACE-757E-4C40-96E7-8C0C7D19BC16}" srcOrd="1" destOrd="0" parTransId="{74713347-2917-40B8-8217-BA94DCEDE269}" sibTransId="{8395F65C-3DD6-4CFE-8DDE-9565CA06381E}"/>
    <dgm:cxn modelId="{CF9F7097-EDA4-47CA-903F-B63896B7E99E}" srcId="{AA9EA8BF-0397-4586-A238-3C6168DE59C6}" destId="{3E407A49-F164-4F5B-A781-13B3A1D82A28}" srcOrd="2" destOrd="0" parTransId="{2C1CBD9F-DA53-4D36-893D-E09CD85EB9B5}" sibTransId="{46DFA561-E16B-4079-A694-16289581525A}"/>
    <dgm:cxn modelId="{E0AEDEA4-826C-47CF-AEFE-83E524FD895B}" type="presOf" srcId="{FCAC08E9-0D7B-4620-9986-F69647547118}" destId="{74B10335-E391-4E43-9DFF-FE2138142FAA}" srcOrd="0" destOrd="0" presId="urn:microsoft.com/office/officeart/2005/8/layout/vList2"/>
    <dgm:cxn modelId="{910285E6-0BA1-46AD-9A54-F70AED2568E5}" srcId="{AA9EA8BF-0397-4586-A238-3C6168DE59C6}" destId="{FCAC08E9-0D7B-4620-9986-F69647547118}" srcOrd="0" destOrd="0" parTransId="{CA1DEA4C-BB16-416E-9522-6CEC90397438}" sibTransId="{D7AEAA1A-CB98-450F-99F4-BFFFFE20E06F}"/>
    <dgm:cxn modelId="{D39BEF83-826F-43E8-A414-4D1997A48984}" type="presParOf" srcId="{1543A4E9-4141-4351-A3D3-A6131BBBA347}" destId="{74B10335-E391-4E43-9DFF-FE2138142FAA}" srcOrd="0" destOrd="0" presId="urn:microsoft.com/office/officeart/2005/8/layout/vList2"/>
    <dgm:cxn modelId="{E0F19319-0DC6-4701-A18C-3BF72EF8BA8D}" type="presParOf" srcId="{1543A4E9-4141-4351-A3D3-A6131BBBA347}" destId="{A4F3C990-A8E2-4C1A-AE9D-945639B8B224}" srcOrd="1" destOrd="0" presId="urn:microsoft.com/office/officeart/2005/8/layout/vList2"/>
    <dgm:cxn modelId="{32E33BC3-22AC-4218-A004-2A39C9523BE6}" type="presParOf" srcId="{1543A4E9-4141-4351-A3D3-A6131BBBA347}" destId="{A50C34A7-7589-495A-961A-47FEF6E00814}" srcOrd="2" destOrd="0" presId="urn:microsoft.com/office/officeart/2005/8/layout/vList2"/>
    <dgm:cxn modelId="{4EDC4073-2B9F-469B-9BAA-F6FB0D324D75}" type="presParOf" srcId="{1543A4E9-4141-4351-A3D3-A6131BBBA347}" destId="{B6D5DA46-A630-4344-AD74-F813F6CC7C34}" srcOrd="3" destOrd="0" presId="urn:microsoft.com/office/officeart/2005/8/layout/vList2"/>
    <dgm:cxn modelId="{D6117096-3E12-4E9E-922D-A4595726258A}" type="presParOf" srcId="{1543A4E9-4141-4351-A3D3-A6131BBBA347}" destId="{859B838A-244D-4711-959C-5555A6B4E86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C99136-B750-481F-9A9E-1CDA21C2379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9996095-CAF0-400C-97FB-EAE6A3FE43E5}">
      <dgm:prSet/>
      <dgm:spPr/>
      <dgm:t>
        <a:bodyPr/>
        <a:lstStyle/>
        <a:p>
          <a:r>
            <a:rPr lang="en-US" dirty="0"/>
            <a:t>Image and Video Recognition: AI algorithms can analyze and categorize visual content. This technology is used in applications like facial recognition for unlocking devices, automatic photo tagging, content moderation, and object recognition in augmented reality (AR) experiences.</a:t>
          </a:r>
        </a:p>
      </dgm:t>
    </dgm:pt>
    <dgm:pt modelId="{E3B95811-D6AB-42C6-B7FB-A2FC76C23844}" type="parTrans" cxnId="{97843FC9-48C4-4CC2-B313-B0DD27664F46}">
      <dgm:prSet/>
      <dgm:spPr/>
      <dgm:t>
        <a:bodyPr/>
        <a:lstStyle/>
        <a:p>
          <a:endParaRPr lang="en-US"/>
        </a:p>
      </dgm:t>
    </dgm:pt>
    <dgm:pt modelId="{567B3C17-C1AB-4685-A04B-62578FF9EEAB}" type="sibTrans" cxnId="{97843FC9-48C4-4CC2-B313-B0DD27664F46}">
      <dgm:prSet/>
      <dgm:spPr/>
      <dgm:t>
        <a:bodyPr/>
        <a:lstStyle/>
        <a:p>
          <a:endParaRPr lang="en-US"/>
        </a:p>
      </dgm:t>
    </dgm:pt>
    <dgm:pt modelId="{5D58B0CC-1E8E-4D39-B243-AC2F1D71448D}">
      <dgm:prSet/>
      <dgm:spPr/>
      <dgm:t>
        <a:bodyPr/>
        <a:lstStyle/>
        <a:p>
          <a:r>
            <a:rPr lang="en-US" dirty="0"/>
            <a:t>Financial Services: AI can be utilized in various financial applications, such as fraud detection, credit scoring, and personalized financial planning. AI-powered chatbots can also provide users with real-time financial information and assistance in managing their finances.</a:t>
          </a:r>
        </a:p>
      </dgm:t>
    </dgm:pt>
    <dgm:pt modelId="{BE80591A-EB79-4DDA-B65B-1FE638F09BE7}" type="parTrans" cxnId="{DBB15BCF-BEB8-4C6B-BA4D-7CC42F4C0E43}">
      <dgm:prSet/>
      <dgm:spPr/>
      <dgm:t>
        <a:bodyPr/>
        <a:lstStyle/>
        <a:p>
          <a:endParaRPr lang="en-US"/>
        </a:p>
      </dgm:t>
    </dgm:pt>
    <dgm:pt modelId="{9D30D940-79EC-4839-A336-8846549367F1}" type="sibTrans" cxnId="{DBB15BCF-BEB8-4C6B-BA4D-7CC42F4C0E43}">
      <dgm:prSet/>
      <dgm:spPr/>
      <dgm:t>
        <a:bodyPr/>
        <a:lstStyle/>
        <a:p>
          <a:endParaRPr lang="en-US"/>
        </a:p>
      </dgm:t>
    </dgm:pt>
    <dgm:pt modelId="{8E3BE90F-E7FF-490E-A59E-D0EEC2E33B20}">
      <dgm:prSet/>
      <dgm:spPr/>
      <dgm:t>
        <a:bodyPr/>
        <a:lstStyle/>
        <a:p>
          <a:r>
            <a:rPr lang="en-US" dirty="0"/>
            <a:t>Education and Learning: AI-based learning platforms can personalize educational content and adapt to individual student needs. AI tutors can provide personalized feedback, suggest additional resources, and adapt the learning pace to optimize the educational experience.</a:t>
          </a:r>
        </a:p>
      </dgm:t>
    </dgm:pt>
    <dgm:pt modelId="{68C0BFA5-AC19-4391-AD56-91E75E99DA4E}" type="parTrans" cxnId="{4346812A-6459-4753-90FB-4BE75A856749}">
      <dgm:prSet/>
      <dgm:spPr/>
      <dgm:t>
        <a:bodyPr/>
        <a:lstStyle/>
        <a:p>
          <a:endParaRPr lang="en-US"/>
        </a:p>
      </dgm:t>
    </dgm:pt>
    <dgm:pt modelId="{2DBC2DFF-E588-4DA8-83CE-32BB95154E13}" type="sibTrans" cxnId="{4346812A-6459-4753-90FB-4BE75A856749}">
      <dgm:prSet/>
      <dgm:spPr/>
      <dgm:t>
        <a:bodyPr/>
        <a:lstStyle/>
        <a:p>
          <a:endParaRPr lang="en-US"/>
        </a:p>
      </dgm:t>
    </dgm:pt>
    <dgm:pt modelId="{AD3D12C5-ECCB-4427-8B55-5B0AA660CB16}">
      <dgm:prSet/>
      <dgm:spPr/>
      <dgm:t>
        <a:bodyPr/>
        <a:lstStyle/>
        <a:p>
          <a:r>
            <a:rPr lang="en-US" dirty="0"/>
            <a:t>Travel Assistance: AI-powered travel platforms can help users plan trips, find the best deals, suggest itineraries, and provide real-time updates on flight statuses and weather conditions. AI can also assist with language translation and navigation in unfamiliar locations.</a:t>
          </a:r>
        </a:p>
      </dgm:t>
    </dgm:pt>
    <dgm:pt modelId="{7DC4367A-E9F2-4B65-B7ED-A1C1DC3D65D0}" type="parTrans" cxnId="{CA31B7C5-00E7-40E2-8CD9-08F628D35221}">
      <dgm:prSet/>
      <dgm:spPr/>
      <dgm:t>
        <a:bodyPr/>
        <a:lstStyle/>
        <a:p>
          <a:endParaRPr lang="en-US"/>
        </a:p>
      </dgm:t>
    </dgm:pt>
    <dgm:pt modelId="{15BB32FA-ACEA-4C1C-AF47-B0E1B3333497}" type="sibTrans" cxnId="{CA31B7C5-00E7-40E2-8CD9-08F628D35221}">
      <dgm:prSet/>
      <dgm:spPr/>
      <dgm:t>
        <a:bodyPr/>
        <a:lstStyle/>
        <a:p>
          <a:endParaRPr lang="en-US"/>
        </a:p>
      </dgm:t>
    </dgm:pt>
    <dgm:pt modelId="{819F8C18-7275-43FE-A9AD-E9E397327629}" type="pres">
      <dgm:prSet presAssocID="{2FC99136-B750-481F-9A9E-1CDA21C23796}" presName="linear" presStyleCnt="0">
        <dgm:presLayoutVars>
          <dgm:animLvl val="lvl"/>
          <dgm:resizeHandles val="exact"/>
        </dgm:presLayoutVars>
      </dgm:prSet>
      <dgm:spPr/>
    </dgm:pt>
    <dgm:pt modelId="{393567FC-0C16-45D9-B556-10D482C33FEB}" type="pres">
      <dgm:prSet presAssocID="{D9996095-CAF0-400C-97FB-EAE6A3FE43E5}" presName="parentText" presStyleLbl="node1" presStyleIdx="0" presStyleCnt="4">
        <dgm:presLayoutVars>
          <dgm:chMax val="0"/>
          <dgm:bulletEnabled val="1"/>
        </dgm:presLayoutVars>
      </dgm:prSet>
      <dgm:spPr/>
    </dgm:pt>
    <dgm:pt modelId="{85CE337D-0575-4E06-8E79-9F22B9347AED}" type="pres">
      <dgm:prSet presAssocID="{567B3C17-C1AB-4685-A04B-62578FF9EEAB}" presName="spacer" presStyleCnt="0"/>
      <dgm:spPr/>
    </dgm:pt>
    <dgm:pt modelId="{B22A9E9D-DE82-432C-B7F1-419E9E216ADB}" type="pres">
      <dgm:prSet presAssocID="{5D58B0CC-1E8E-4D39-B243-AC2F1D71448D}" presName="parentText" presStyleLbl="node1" presStyleIdx="1" presStyleCnt="4">
        <dgm:presLayoutVars>
          <dgm:chMax val="0"/>
          <dgm:bulletEnabled val="1"/>
        </dgm:presLayoutVars>
      </dgm:prSet>
      <dgm:spPr/>
    </dgm:pt>
    <dgm:pt modelId="{069BF26E-A043-44DE-8345-2E974E247D91}" type="pres">
      <dgm:prSet presAssocID="{9D30D940-79EC-4839-A336-8846549367F1}" presName="spacer" presStyleCnt="0"/>
      <dgm:spPr/>
    </dgm:pt>
    <dgm:pt modelId="{DFC3D45A-C611-4538-833B-55A628C52835}" type="pres">
      <dgm:prSet presAssocID="{8E3BE90F-E7FF-490E-A59E-D0EEC2E33B20}" presName="parentText" presStyleLbl="node1" presStyleIdx="2" presStyleCnt="4">
        <dgm:presLayoutVars>
          <dgm:chMax val="0"/>
          <dgm:bulletEnabled val="1"/>
        </dgm:presLayoutVars>
      </dgm:prSet>
      <dgm:spPr/>
    </dgm:pt>
    <dgm:pt modelId="{AA0DE2A7-FC42-4F41-8585-B6D838B509A2}" type="pres">
      <dgm:prSet presAssocID="{2DBC2DFF-E588-4DA8-83CE-32BB95154E13}" presName="spacer" presStyleCnt="0"/>
      <dgm:spPr/>
    </dgm:pt>
    <dgm:pt modelId="{1902BB60-AF36-48A4-BB1A-4123F325B24E}" type="pres">
      <dgm:prSet presAssocID="{AD3D12C5-ECCB-4427-8B55-5B0AA660CB16}" presName="parentText" presStyleLbl="node1" presStyleIdx="3" presStyleCnt="4">
        <dgm:presLayoutVars>
          <dgm:chMax val="0"/>
          <dgm:bulletEnabled val="1"/>
        </dgm:presLayoutVars>
      </dgm:prSet>
      <dgm:spPr/>
    </dgm:pt>
  </dgm:ptLst>
  <dgm:cxnLst>
    <dgm:cxn modelId="{C90A1905-7755-4699-9224-D4331B816180}" type="presOf" srcId="{2FC99136-B750-481F-9A9E-1CDA21C23796}" destId="{819F8C18-7275-43FE-A9AD-E9E397327629}" srcOrd="0" destOrd="0" presId="urn:microsoft.com/office/officeart/2005/8/layout/vList2"/>
    <dgm:cxn modelId="{A413820E-EE2A-472D-9944-6836FDC36744}" type="presOf" srcId="{AD3D12C5-ECCB-4427-8B55-5B0AA660CB16}" destId="{1902BB60-AF36-48A4-BB1A-4123F325B24E}" srcOrd="0" destOrd="0" presId="urn:microsoft.com/office/officeart/2005/8/layout/vList2"/>
    <dgm:cxn modelId="{B202D71C-AF69-4527-8C71-2FF78E422C7A}" type="presOf" srcId="{8E3BE90F-E7FF-490E-A59E-D0EEC2E33B20}" destId="{DFC3D45A-C611-4538-833B-55A628C52835}" srcOrd="0" destOrd="0" presId="urn:microsoft.com/office/officeart/2005/8/layout/vList2"/>
    <dgm:cxn modelId="{4346812A-6459-4753-90FB-4BE75A856749}" srcId="{2FC99136-B750-481F-9A9E-1CDA21C23796}" destId="{8E3BE90F-E7FF-490E-A59E-D0EEC2E33B20}" srcOrd="2" destOrd="0" parTransId="{68C0BFA5-AC19-4391-AD56-91E75E99DA4E}" sibTransId="{2DBC2DFF-E588-4DA8-83CE-32BB95154E13}"/>
    <dgm:cxn modelId="{F8854169-6D41-4137-852F-EEA131D6ECD3}" type="presOf" srcId="{D9996095-CAF0-400C-97FB-EAE6A3FE43E5}" destId="{393567FC-0C16-45D9-B556-10D482C33FEB}" srcOrd="0" destOrd="0" presId="urn:microsoft.com/office/officeart/2005/8/layout/vList2"/>
    <dgm:cxn modelId="{C8721155-2985-4B91-B821-07DEDA832248}" type="presOf" srcId="{5D58B0CC-1E8E-4D39-B243-AC2F1D71448D}" destId="{B22A9E9D-DE82-432C-B7F1-419E9E216ADB}" srcOrd="0" destOrd="0" presId="urn:microsoft.com/office/officeart/2005/8/layout/vList2"/>
    <dgm:cxn modelId="{CA31B7C5-00E7-40E2-8CD9-08F628D35221}" srcId="{2FC99136-B750-481F-9A9E-1CDA21C23796}" destId="{AD3D12C5-ECCB-4427-8B55-5B0AA660CB16}" srcOrd="3" destOrd="0" parTransId="{7DC4367A-E9F2-4B65-B7ED-A1C1DC3D65D0}" sibTransId="{15BB32FA-ACEA-4C1C-AF47-B0E1B3333497}"/>
    <dgm:cxn modelId="{97843FC9-48C4-4CC2-B313-B0DD27664F46}" srcId="{2FC99136-B750-481F-9A9E-1CDA21C23796}" destId="{D9996095-CAF0-400C-97FB-EAE6A3FE43E5}" srcOrd="0" destOrd="0" parTransId="{E3B95811-D6AB-42C6-B7FB-A2FC76C23844}" sibTransId="{567B3C17-C1AB-4685-A04B-62578FF9EEAB}"/>
    <dgm:cxn modelId="{DBB15BCF-BEB8-4C6B-BA4D-7CC42F4C0E43}" srcId="{2FC99136-B750-481F-9A9E-1CDA21C23796}" destId="{5D58B0CC-1E8E-4D39-B243-AC2F1D71448D}" srcOrd="1" destOrd="0" parTransId="{BE80591A-EB79-4DDA-B65B-1FE638F09BE7}" sibTransId="{9D30D940-79EC-4839-A336-8846549367F1}"/>
    <dgm:cxn modelId="{8E945B03-DD0E-446E-9018-957F1FA7734D}" type="presParOf" srcId="{819F8C18-7275-43FE-A9AD-E9E397327629}" destId="{393567FC-0C16-45D9-B556-10D482C33FEB}" srcOrd="0" destOrd="0" presId="urn:microsoft.com/office/officeart/2005/8/layout/vList2"/>
    <dgm:cxn modelId="{FEE74F07-0144-4784-B5EF-5C62691A7D55}" type="presParOf" srcId="{819F8C18-7275-43FE-A9AD-E9E397327629}" destId="{85CE337D-0575-4E06-8E79-9F22B9347AED}" srcOrd="1" destOrd="0" presId="urn:microsoft.com/office/officeart/2005/8/layout/vList2"/>
    <dgm:cxn modelId="{B3C3B3AD-1638-4C26-8FEC-6F76AF534F29}" type="presParOf" srcId="{819F8C18-7275-43FE-A9AD-E9E397327629}" destId="{B22A9E9D-DE82-432C-B7F1-419E9E216ADB}" srcOrd="2" destOrd="0" presId="urn:microsoft.com/office/officeart/2005/8/layout/vList2"/>
    <dgm:cxn modelId="{F3B7E45E-14F5-481B-97AB-2DBC31C51ACE}" type="presParOf" srcId="{819F8C18-7275-43FE-A9AD-E9E397327629}" destId="{069BF26E-A043-44DE-8345-2E974E247D91}" srcOrd="3" destOrd="0" presId="urn:microsoft.com/office/officeart/2005/8/layout/vList2"/>
    <dgm:cxn modelId="{8771451E-326C-4C00-BFA7-D3B017189A75}" type="presParOf" srcId="{819F8C18-7275-43FE-A9AD-E9E397327629}" destId="{DFC3D45A-C611-4538-833B-55A628C52835}" srcOrd="4" destOrd="0" presId="urn:microsoft.com/office/officeart/2005/8/layout/vList2"/>
    <dgm:cxn modelId="{6A27DA2D-30F1-430A-9DC2-F55BB7202D86}" type="presParOf" srcId="{819F8C18-7275-43FE-A9AD-E9E397327629}" destId="{AA0DE2A7-FC42-4F41-8585-B6D838B509A2}" srcOrd="5" destOrd="0" presId="urn:microsoft.com/office/officeart/2005/8/layout/vList2"/>
    <dgm:cxn modelId="{593BEB89-46C4-4449-A405-E561B16568AA}" type="presParOf" srcId="{819F8C18-7275-43FE-A9AD-E9E397327629}" destId="{1902BB60-AF36-48A4-BB1A-4123F325B24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C99136-B750-481F-9A9E-1CDA21C2379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9996095-CAF0-400C-97FB-EAE6A3FE43E5}">
      <dgm:prSet/>
      <dgm:spPr/>
      <dgm:t>
        <a:bodyPr/>
        <a:lstStyle/>
        <a:p>
          <a:r>
            <a:rPr lang="en-US" dirty="0"/>
            <a:t>AI can now do a better job of reading X-rays and MRI scans than doctors. Recent tests have shown that in diagnosis AI scored 90 while doctors scored 75. </a:t>
          </a:r>
        </a:p>
      </dgm:t>
    </dgm:pt>
    <dgm:pt modelId="{E3B95811-D6AB-42C6-B7FB-A2FC76C23844}" type="parTrans" cxnId="{97843FC9-48C4-4CC2-B313-B0DD27664F46}">
      <dgm:prSet/>
      <dgm:spPr/>
      <dgm:t>
        <a:bodyPr/>
        <a:lstStyle/>
        <a:p>
          <a:endParaRPr lang="en-US"/>
        </a:p>
      </dgm:t>
    </dgm:pt>
    <dgm:pt modelId="{567B3C17-C1AB-4685-A04B-62578FF9EEAB}" type="sibTrans" cxnId="{97843FC9-48C4-4CC2-B313-B0DD27664F46}">
      <dgm:prSet/>
      <dgm:spPr/>
      <dgm:t>
        <a:bodyPr/>
        <a:lstStyle/>
        <a:p>
          <a:endParaRPr lang="en-US"/>
        </a:p>
      </dgm:t>
    </dgm:pt>
    <dgm:pt modelId="{5D58B0CC-1E8E-4D39-B243-AC2F1D71448D}">
      <dgm:prSet/>
      <dgm:spPr/>
      <dgm:t>
        <a:bodyPr/>
        <a:lstStyle/>
        <a:p>
          <a:r>
            <a:rPr lang="en-US" dirty="0"/>
            <a:t>Drug companies will be able to create new drugs faster and cheaper than previously. They will also be able to do early testing on a computer before they move to living subjects.</a:t>
          </a:r>
        </a:p>
      </dgm:t>
    </dgm:pt>
    <dgm:pt modelId="{BE80591A-EB79-4DDA-B65B-1FE638F09BE7}" type="parTrans" cxnId="{DBB15BCF-BEB8-4C6B-BA4D-7CC42F4C0E43}">
      <dgm:prSet/>
      <dgm:spPr/>
      <dgm:t>
        <a:bodyPr/>
        <a:lstStyle/>
        <a:p>
          <a:endParaRPr lang="en-US"/>
        </a:p>
      </dgm:t>
    </dgm:pt>
    <dgm:pt modelId="{9D30D940-79EC-4839-A336-8846549367F1}" type="sibTrans" cxnId="{DBB15BCF-BEB8-4C6B-BA4D-7CC42F4C0E43}">
      <dgm:prSet/>
      <dgm:spPr/>
      <dgm:t>
        <a:bodyPr/>
        <a:lstStyle/>
        <a:p>
          <a:endParaRPr lang="en-US"/>
        </a:p>
      </dgm:t>
    </dgm:pt>
    <dgm:pt modelId="{8E3BE90F-E7FF-490E-A59E-D0EEC2E33B20}">
      <dgm:prSet/>
      <dgm:spPr/>
      <dgm:t>
        <a:bodyPr/>
        <a:lstStyle/>
        <a:p>
          <a:r>
            <a:rPr lang="en-US" dirty="0"/>
            <a:t>Businesses will be able to automate routine or repetitive work freeing employees for more significant tasks. There is a great  deal of concern about whether this will destroy jobs or create jobs and who will be affected. It will also be used for programming, including writing code and debugging.</a:t>
          </a:r>
        </a:p>
      </dgm:t>
    </dgm:pt>
    <dgm:pt modelId="{68C0BFA5-AC19-4391-AD56-91E75E99DA4E}" type="parTrans" cxnId="{4346812A-6459-4753-90FB-4BE75A856749}">
      <dgm:prSet/>
      <dgm:spPr/>
      <dgm:t>
        <a:bodyPr/>
        <a:lstStyle/>
        <a:p>
          <a:endParaRPr lang="en-US"/>
        </a:p>
      </dgm:t>
    </dgm:pt>
    <dgm:pt modelId="{2DBC2DFF-E588-4DA8-83CE-32BB95154E13}" type="sibTrans" cxnId="{4346812A-6459-4753-90FB-4BE75A856749}">
      <dgm:prSet/>
      <dgm:spPr/>
      <dgm:t>
        <a:bodyPr/>
        <a:lstStyle/>
        <a:p>
          <a:endParaRPr lang="en-US"/>
        </a:p>
      </dgm:t>
    </dgm:pt>
    <dgm:pt modelId="{AD3D12C5-ECCB-4427-8B55-5B0AA660CB16}">
      <dgm:prSet/>
      <dgm:spPr/>
      <dgm:t>
        <a:bodyPr/>
        <a:lstStyle/>
        <a:p>
          <a:r>
            <a:rPr lang="en-US" dirty="0"/>
            <a:t>Self driving vehicles are powered by AI algorithms. Ultimately this will lead to fewer accidents with reductions in injury, loss of life and property damage. This should also lead to lower insurance costs.</a:t>
          </a:r>
        </a:p>
      </dgm:t>
    </dgm:pt>
    <dgm:pt modelId="{7DC4367A-E9F2-4B65-B7ED-A1C1DC3D65D0}" type="parTrans" cxnId="{CA31B7C5-00E7-40E2-8CD9-08F628D35221}">
      <dgm:prSet/>
      <dgm:spPr/>
      <dgm:t>
        <a:bodyPr/>
        <a:lstStyle/>
        <a:p>
          <a:endParaRPr lang="en-US"/>
        </a:p>
      </dgm:t>
    </dgm:pt>
    <dgm:pt modelId="{15BB32FA-ACEA-4C1C-AF47-B0E1B3333497}" type="sibTrans" cxnId="{CA31B7C5-00E7-40E2-8CD9-08F628D35221}">
      <dgm:prSet/>
      <dgm:spPr/>
      <dgm:t>
        <a:bodyPr/>
        <a:lstStyle/>
        <a:p>
          <a:endParaRPr lang="en-US"/>
        </a:p>
      </dgm:t>
    </dgm:pt>
    <dgm:pt modelId="{6C3C3C51-96F9-4E73-8301-1B235E62CE93}">
      <dgm:prSet/>
      <dgm:spPr>
        <a:solidFill>
          <a:schemeClr val="accent2">
            <a:lumMod val="60000"/>
            <a:lumOff val="40000"/>
          </a:schemeClr>
        </a:solidFill>
      </dgm:spPr>
      <dgm:t>
        <a:bodyPr/>
        <a:lstStyle/>
        <a:p>
          <a:r>
            <a:rPr lang="en-US" dirty="0"/>
            <a:t>These are just a few examples of how AI can benefit people. AI's ability to process vast amounts of data, make predictions, and learn from user interactions enables it to provide personalized and valuable services to individuals.</a:t>
          </a:r>
        </a:p>
      </dgm:t>
    </dgm:pt>
    <dgm:pt modelId="{E74D9488-E348-4A28-B4EF-1EC25AEB0085}" type="parTrans" cxnId="{60F33C8B-42C7-4219-8BD3-02F18FB7606D}">
      <dgm:prSet/>
      <dgm:spPr/>
      <dgm:t>
        <a:bodyPr/>
        <a:lstStyle/>
        <a:p>
          <a:endParaRPr lang="en-US"/>
        </a:p>
      </dgm:t>
    </dgm:pt>
    <dgm:pt modelId="{3B80AF1B-E16F-4377-B54B-2E66B42CB64C}" type="sibTrans" cxnId="{60F33C8B-42C7-4219-8BD3-02F18FB7606D}">
      <dgm:prSet/>
      <dgm:spPr/>
      <dgm:t>
        <a:bodyPr/>
        <a:lstStyle/>
        <a:p>
          <a:endParaRPr lang="en-US"/>
        </a:p>
      </dgm:t>
    </dgm:pt>
    <dgm:pt modelId="{819F8C18-7275-43FE-A9AD-E9E397327629}" type="pres">
      <dgm:prSet presAssocID="{2FC99136-B750-481F-9A9E-1CDA21C23796}" presName="linear" presStyleCnt="0">
        <dgm:presLayoutVars>
          <dgm:animLvl val="lvl"/>
          <dgm:resizeHandles val="exact"/>
        </dgm:presLayoutVars>
      </dgm:prSet>
      <dgm:spPr/>
    </dgm:pt>
    <dgm:pt modelId="{393567FC-0C16-45D9-B556-10D482C33FEB}" type="pres">
      <dgm:prSet presAssocID="{D9996095-CAF0-400C-97FB-EAE6A3FE43E5}" presName="parentText" presStyleLbl="node1" presStyleIdx="0" presStyleCnt="5">
        <dgm:presLayoutVars>
          <dgm:chMax val="0"/>
          <dgm:bulletEnabled val="1"/>
        </dgm:presLayoutVars>
      </dgm:prSet>
      <dgm:spPr/>
    </dgm:pt>
    <dgm:pt modelId="{85CE337D-0575-4E06-8E79-9F22B9347AED}" type="pres">
      <dgm:prSet presAssocID="{567B3C17-C1AB-4685-A04B-62578FF9EEAB}" presName="spacer" presStyleCnt="0"/>
      <dgm:spPr/>
    </dgm:pt>
    <dgm:pt modelId="{B22A9E9D-DE82-432C-B7F1-419E9E216ADB}" type="pres">
      <dgm:prSet presAssocID="{5D58B0CC-1E8E-4D39-B243-AC2F1D71448D}" presName="parentText" presStyleLbl="node1" presStyleIdx="1" presStyleCnt="5">
        <dgm:presLayoutVars>
          <dgm:chMax val="0"/>
          <dgm:bulletEnabled val="1"/>
        </dgm:presLayoutVars>
      </dgm:prSet>
      <dgm:spPr/>
    </dgm:pt>
    <dgm:pt modelId="{069BF26E-A043-44DE-8345-2E974E247D91}" type="pres">
      <dgm:prSet presAssocID="{9D30D940-79EC-4839-A336-8846549367F1}" presName="spacer" presStyleCnt="0"/>
      <dgm:spPr/>
    </dgm:pt>
    <dgm:pt modelId="{DFC3D45A-C611-4538-833B-55A628C52835}" type="pres">
      <dgm:prSet presAssocID="{8E3BE90F-E7FF-490E-A59E-D0EEC2E33B20}" presName="parentText" presStyleLbl="node1" presStyleIdx="2" presStyleCnt="5">
        <dgm:presLayoutVars>
          <dgm:chMax val="0"/>
          <dgm:bulletEnabled val="1"/>
        </dgm:presLayoutVars>
      </dgm:prSet>
      <dgm:spPr/>
    </dgm:pt>
    <dgm:pt modelId="{AA0DE2A7-FC42-4F41-8585-B6D838B509A2}" type="pres">
      <dgm:prSet presAssocID="{2DBC2DFF-E588-4DA8-83CE-32BB95154E13}" presName="spacer" presStyleCnt="0"/>
      <dgm:spPr/>
    </dgm:pt>
    <dgm:pt modelId="{1902BB60-AF36-48A4-BB1A-4123F325B24E}" type="pres">
      <dgm:prSet presAssocID="{AD3D12C5-ECCB-4427-8B55-5B0AA660CB16}" presName="parentText" presStyleLbl="node1" presStyleIdx="3" presStyleCnt="5">
        <dgm:presLayoutVars>
          <dgm:chMax val="0"/>
          <dgm:bulletEnabled val="1"/>
        </dgm:presLayoutVars>
      </dgm:prSet>
      <dgm:spPr/>
    </dgm:pt>
    <dgm:pt modelId="{23137FC6-F6B0-4885-86B7-6B8E27D79B00}" type="pres">
      <dgm:prSet presAssocID="{15BB32FA-ACEA-4C1C-AF47-B0E1B3333497}" presName="spacer" presStyleCnt="0"/>
      <dgm:spPr/>
    </dgm:pt>
    <dgm:pt modelId="{F9D73E58-3B80-48C8-8DEA-71FB4AC83C86}" type="pres">
      <dgm:prSet presAssocID="{6C3C3C51-96F9-4E73-8301-1B235E62CE93}" presName="parentText" presStyleLbl="node1" presStyleIdx="4" presStyleCnt="5">
        <dgm:presLayoutVars>
          <dgm:chMax val="0"/>
          <dgm:bulletEnabled val="1"/>
        </dgm:presLayoutVars>
      </dgm:prSet>
      <dgm:spPr/>
    </dgm:pt>
  </dgm:ptLst>
  <dgm:cxnLst>
    <dgm:cxn modelId="{C90A1905-7755-4699-9224-D4331B816180}" type="presOf" srcId="{2FC99136-B750-481F-9A9E-1CDA21C23796}" destId="{819F8C18-7275-43FE-A9AD-E9E397327629}" srcOrd="0" destOrd="0" presId="urn:microsoft.com/office/officeart/2005/8/layout/vList2"/>
    <dgm:cxn modelId="{A413820E-EE2A-472D-9944-6836FDC36744}" type="presOf" srcId="{AD3D12C5-ECCB-4427-8B55-5B0AA660CB16}" destId="{1902BB60-AF36-48A4-BB1A-4123F325B24E}" srcOrd="0" destOrd="0" presId="urn:microsoft.com/office/officeart/2005/8/layout/vList2"/>
    <dgm:cxn modelId="{B202D71C-AF69-4527-8C71-2FF78E422C7A}" type="presOf" srcId="{8E3BE90F-E7FF-490E-A59E-D0EEC2E33B20}" destId="{DFC3D45A-C611-4538-833B-55A628C52835}" srcOrd="0" destOrd="0" presId="urn:microsoft.com/office/officeart/2005/8/layout/vList2"/>
    <dgm:cxn modelId="{4346812A-6459-4753-90FB-4BE75A856749}" srcId="{2FC99136-B750-481F-9A9E-1CDA21C23796}" destId="{8E3BE90F-E7FF-490E-A59E-D0EEC2E33B20}" srcOrd="2" destOrd="0" parTransId="{68C0BFA5-AC19-4391-AD56-91E75E99DA4E}" sibTransId="{2DBC2DFF-E588-4DA8-83CE-32BB95154E13}"/>
    <dgm:cxn modelId="{F8854169-6D41-4137-852F-EEA131D6ECD3}" type="presOf" srcId="{D9996095-CAF0-400C-97FB-EAE6A3FE43E5}" destId="{393567FC-0C16-45D9-B556-10D482C33FEB}" srcOrd="0" destOrd="0" presId="urn:microsoft.com/office/officeart/2005/8/layout/vList2"/>
    <dgm:cxn modelId="{C8721155-2985-4B91-B821-07DEDA832248}" type="presOf" srcId="{5D58B0CC-1E8E-4D39-B243-AC2F1D71448D}" destId="{B22A9E9D-DE82-432C-B7F1-419E9E216ADB}" srcOrd="0" destOrd="0" presId="urn:microsoft.com/office/officeart/2005/8/layout/vList2"/>
    <dgm:cxn modelId="{60F33C8B-42C7-4219-8BD3-02F18FB7606D}" srcId="{2FC99136-B750-481F-9A9E-1CDA21C23796}" destId="{6C3C3C51-96F9-4E73-8301-1B235E62CE93}" srcOrd="4" destOrd="0" parTransId="{E74D9488-E348-4A28-B4EF-1EC25AEB0085}" sibTransId="{3B80AF1B-E16F-4377-B54B-2E66B42CB64C}"/>
    <dgm:cxn modelId="{CA31B7C5-00E7-40E2-8CD9-08F628D35221}" srcId="{2FC99136-B750-481F-9A9E-1CDA21C23796}" destId="{AD3D12C5-ECCB-4427-8B55-5B0AA660CB16}" srcOrd="3" destOrd="0" parTransId="{7DC4367A-E9F2-4B65-B7ED-A1C1DC3D65D0}" sibTransId="{15BB32FA-ACEA-4C1C-AF47-B0E1B3333497}"/>
    <dgm:cxn modelId="{97843FC9-48C4-4CC2-B313-B0DD27664F46}" srcId="{2FC99136-B750-481F-9A9E-1CDA21C23796}" destId="{D9996095-CAF0-400C-97FB-EAE6A3FE43E5}" srcOrd="0" destOrd="0" parTransId="{E3B95811-D6AB-42C6-B7FB-A2FC76C23844}" sibTransId="{567B3C17-C1AB-4685-A04B-62578FF9EEAB}"/>
    <dgm:cxn modelId="{DBB15BCF-BEB8-4C6B-BA4D-7CC42F4C0E43}" srcId="{2FC99136-B750-481F-9A9E-1CDA21C23796}" destId="{5D58B0CC-1E8E-4D39-B243-AC2F1D71448D}" srcOrd="1" destOrd="0" parTransId="{BE80591A-EB79-4DDA-B65B-1FE638F09BE7}" sibTransId="{9D30D940-79EC-4839-A336-8846549367F1}"/>
    <dgm:cxn modelId="{D43ABBFE-B410-4C4A-88CB-845CAA57CE7C}" type="presOf" srcId="{6C3C3C51-96F9-4E73-8301-1B235E62CE93}" destId="{F9D73E58-3B80-48C8-8DEA-71FB4AC83C86}" srcOrd="0" destOrd="0" presId="urn:microsoft.com/office/officeart/2005/8/layout/vList2"/>
    <dgm:cxn modelId="{8E945B03-DD0E-446E-9018-957F1FA7734D}" type="presParOf" srcId="{819F8C18-7275-43FE-A9AD-E9E397327629}" destId="{393567FC-0C16-45D9-B556-10D482C33FEB}" srcOrd="0" destOrd="0" presId="urn:microsoft.com/office/officeart/2005/8/layout/vList2"/>
    <dgm:cxn modelId="{FEE74F07-0144-4784-B5EF-5C62691A7D55}" type="presParOf" srcId="{819F8C18-7275-43FE-A9AD-E9E397327629}" destId="{85CE337D-0575-4E06-8E79-9F22B9347AED}" srcOrd="1" destOrd="0" presId="urn:microsoft.com/office/officeart/2005/8/layout/vList2"/>
    <dgm:cxn modelId="{B3C3B3AD-1638-4C26-8FEC-6F76AF534F29}" type="presParOf" srcId="{819F8C18-7275-43FE-A9AD-E9E397327629}" destId="{B22A9E9D-DE82-432C-B7F1-419E9E216ADB}" srcOrd="2" destOrd="0" presId="urn:microsoft.com/office/officeart/2005/8/layout/vList2"/>
    <dgm:cxn modelId="{F3B7E45E-14F5-481B-97AB-2DBC31C51ACE}" type="presParOf" srcId="{819F8C18-7275-43FE-A9AD-E9E397327629}" destId="{069BF26E-A043-44DE-8345-2E974E247D91}" srcOrd="3" destOrd="0" presId="urn:microsoft.com/office/officeart/2005/8/layout/vList2"/>
    <dgm:cxn modelId="{8771451E-326C-4C00-BFA7-D3B017189A75}" type="presParOf" srcId="{819F8C18-7275-43FE-A9AD-E9E397327629}" destId="{DFC3D45A-C611-4538-833B-55A628C52835}" srcOrd="4" destOrd="0" presId="urn:microsoft.com/office/officeart/2005/8/layout/vList2"/>
    <dgm:cxn modelId="{6A27DA2D-30F1-430A-9DC2-F55BB7202D86}" type="presParOf" srcId="{819F8C18-7275-43FE-A9AD-E9E397327629}" destId="{AA0DE2A7-FC42-4F41-8585-B6D838B509A2}" srcOrd="5" destOrd="0" presId="urn:microsoft.com/office/officeart/2005/8/layout/vList2"/>
    <dgm:cxn modelId="{593BEB89-46C4-4449-A405-E561B16568AA}" type="presParOf" srcId="{819F8C18-7275-43FE-A9AD-E9E397327629}" destId="{1902BB60-AF36-48A4-BB1A-4123F325B24E}" srcOrd="6" destOrd="0" presId="urn:microsoft.com/office/officeart/2005/8/layout/vList2"/>
    <dgm:cxn modelId="{098A6135-B28E-4152-BFB0-8088A350E93D}" type="presParOf" srcId="{819F8C18-7275-43FE-A9AD-E9E397327629}" destId="{23137FC6-F6B0-4885-86B7-6B8E27D79B00}" srcOrd="7" destOrd="0" presId="urn:microsoft.com/office/officeart/2005/8/layout/vList2"/>
    <dgm:cxn modelId="{A799A90F-807D-44C7-B2BF-3E6A43DDFD31}" type="presParOf" srcId="{819F8C18-7275-43FE-A9AD-E9E397327629}" destId="{F9D73E58-3B80-48C8-8DEA-71FB4AC83C8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961FED-A618-4D84-9DF9-BD071E1CF6C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EEB0FB6-D119-4C4D-9EBD-2EC5CA19552F}">
      <dgm:prSet/>
      <dgm:spPr/>
      <dgm:t>
        <a:bodyPr/>
        <a:lstStyle/>
        <a:p>
          <a:pPr>
            <a:lnSpc>
              <a:spcPct val="100000"/>
            </a:lnSpc>
          </a:pPr>
          <a:r>
            <a:rPr lang="en-US" b="0" i="0" baseline="0" dirty="0"/>
            <a:t>Bias and Fairness: AI systems can inherit biases from the data they are trained on, which can lead to unfair and discriminatory outcomes. This bias can be especially problematic in areas like hiring, lending, and criminal justice.</a:t>
          </a:r>
          <a:br>
            <a:rPr lang="en-US" b="0" i="0" baseline="0" dirty="0"/>
          </a:br>
          <a:endParaRPr lang="en-US" dirty="0"/>
        </a:p>
      </dgm:t>
    </dgm:pt>
    <dgm:pt modelId="{458394B1-A4C0-4517-A16B-6D280BE66869}" type="parTrans" cxnId="{BE534994-163A-4569-B06C-AC8E1A565DC6}">
      <dgm:prSet/>
      <dgm:spPr/>
      <dgm:t>
        <a:bodyPr/>
        <a:lstStyle/>
        <a:p>
          <a:endParaRPr lang="en-US"/>
        </a:p>
      </dgm:t>
    </dgm:pt>
    <dgm:pt modelId="{022401E6-4AD2-4106-918E-588D6212AAAC}" type="sibTrans" cxnId="{BE534994-163A-4569-B06C-AC8E1A565DC6}">
      <dgm:prSet/>
      <dgm:spPr/>
      <dgm:t>
        <a:bodyPr/>
        <a:lstStyle/>
        <a:p>
          <a:endParaRPr lang="en-US"/>
        </a:p>
      </dgm:t>
    </dgm:pt>
    <dgm:pt modelId="{0E22ED2D-9EFC-41BB-896D-CBB5E2C9F92E}">
      <dgm:prSet/>
      <dgm:spPr/>
      <dgm:t>
        <a:bodyPr/>
        <a:lstStyle/>
        <a:p>
          <a:pPr>
            <a:lnSpc>
              <a:spcPct val="100000"/>
            </a:lnSpc>
          </a:pPr>
          <a:r>
            <a:rPr lang="en-US" b="0" i="0" baseline="0" dirty="0"/>
            <a:t>Privacy Concerns: AI systems often require large amounts of data to function effectively. Collecting and handling personal data can raise concerns about privacy and data security, especially when it is used without the informed consent of individuals.</a:t>
          </a:r>
          <a:br>
            <a:rPr lang="en-US" b="0" i="0" baseline="0" dirty="0"/>
          </a:br>
          <a:endParaRPr lang="en-US" dirty="0"/>
        </a:p>
      </dgm:t>
    </dgm:pt>
    <dgm:pt modelId="{122A6FFD-6F74-4CF8-9857-2961B87C5F5F}" type="parTrans" cxnId="{08296C34-3CF3-4B44-9D80-90A59C1BAEED}">
      <dgm:prSet/>
      <dgm:spPr/>
      <dgm:t>
        <a:bodyPr/>
        <a:lstStyle/>
        <a:p>
          <a:endParaRPr lang="en-US"/>
        </a:p>
      </dgm:t>
    </dgm:pt>
    <dgm:pt modelId="{12AA1069-8801-401E-AE28-A62B80F3B954}" type="sibTrans" cxnId="{08296C34-3CF3-4B44-9D80-90A59C1BAEED}">
      <dgm:prSet/>
      <dgm:spPr/>
      <dgm:t>
        <a:bodyPr/>
        <a:lstStyle/>
        <a:p>
          <a:endParaRPr lang="en-US"/>
        </a:p>
      </dgm:t>
    </dgm:pt>
    <dgm:pt modelId="{BCDE692A-48B4-4115-84F2-FF0BA510D6F3}">
      <dgm:prSet/>
      <dgm:spPr/>
      <dgm:t>
        <a:bodyPr/>
        <a:lstStyle/>
        <a:p>
          <a:pPr>
            <a:lnSpc>
              <a:spcPct val="100000"/>
            </a:lnSpc>
          </a:pPr>
          <a:r>
            <a:rPr lang="en-US" b="0" i="0" baseline="0" dirty="0"/>
            <a:t>Job Displacement: Automation driven by AI and robotics has the potential to replace certain jobs, particularly those that involve repetitive tasks. This can lead to job displacement and economic disruptions in some industries.</a:t>
          </a:r>
          <a:br>
            <a:rPr lang="en-US" b="0" i="0" baseline="0" dirty="0"/>
          </a:br>
          <a:endParaRPr lang="en-US" dirty="0"/>
        </a:p>
      </dgm:t>
    </dgm:pt>
    <dgm:pt modelId="{FF56CA9F-F455-4F1E-9751-19D2DF1DDE89}" type="parTrans" cxnId="{6C999976-A75E-4E39-B47A-A28761190801}">
      <dgm:prSet/>
      <dgm:spPr/>
      <dgm:t>
        <a:bodyPr/>
        <a:lstStyle/>
        <a:p>
          <a:endParaRPr lang="en-US"/>
        </a:p>
      </dgm:t>
    </dgm:pt>
    <dgm:pt modelId="{DE590FDA-A8A9-424A-B9BB-136DCF9A754C}" type="sibTrans" cxnId="{6C999976-A75E-4E39-B47A-A28761190801}">
      <dgm:prSet/>
      <dgm:spPr/>
      <dgm:t>
        <a:bodyPr/>
        <a:lstStyle/>
        <a:p>
          <a:endParaRPr lang="en-US"/>
        </a:p>
      </dgm:t>
    </dgm:pt>
    <dgm:pt modelId="{07CCE598-DBA5-4D51-B031-56C165D5B83A}">
      <dgm:prSet/>
      <dgm:spPr/>
      <dgm:t>
        <a:bodyPr/>
        <a:lstStyle/>
        <a:p>
          <a:pPr>
            <a:lnSpc>
              <a:spcPct val="100000"/>
            </a:lnSpc>
          </a:pPr>
          <a:r>
            <a:rPr lang="en-US" b="0" i="0" baseline="0" dirty="0"/>
            <a:t>Ethical Concerns: As AI becomes more sophisticated, ethical questions arise regarding its use in sensitive areas such as healthcare, autonomous weapons, and surveillance. Decisions made by AI systems can have profound ethical implications.</a:t>
          </a:r>
          <a:br>
            <a:rPr lang="en-US" b="0" i="0" baseline="0" dirty="0"/>
          </a:br>
          <a:endParaRPr lang="en-US" dirty="0"/>
        </a:p>
      </dgm:t>
    </dgm:pt>
    <dgm:pt modelId="{CDF4877B-B45D-44EE-B895-3DD41F2AA528}" type="parTrans" cxnId="{910BD25D-0D33-4149-B151-988BF8530B56}">
      <dgm:prSet/>
      <dgm:spPr/>
      <dgm:t>
        <a:bodyPr/>
        <a:lstStyle/>
        <a:p>
          <a:endParaRPr lang="en-US"/>
        </a:p>
      </dgm:t>
    </dgm:pt>
    <dgm:pt modelId="{512F1A71-B73C-49B7-BF9E-2FDDEDBCB593}" type="sibTrans" cxnId="{910BD25D-0D33-4149-B151-988BF8530B56}">
      <dgm:prSet/>
      <dgm:spPr/>
      <dgm:t>
        <a:bodyPr/>
        <a:lstStyle/>
        <a:p>
          <a:endParaRPr lang="en-US"/>
        </a:p>
      </dgm:t>
    </dgm:pt>
    <dgm:pt modelId="{EB6E69E0-AB2A-4E4D-816D-069E6FB39093}" type="pres">
      <dgm:prSet presAssocID="{A3961FED-A618-4D84-9DF9-BD071E1CF6C0}" presName="root" presStyleCnt="0">
        <dgm:presLayoutVars>
          <dgm:dir/>
          <dgm:resizeHandles val="exact"/>
        </dgm:presLayoutVars>
      </dgm:prSet>
      <dgm:spPr/>
    </dgm:pt>
    <dgm:pt modelId="{1443425F-7B3B-4A38-9EC7-533432C653F9}" type="pres">
      <dgm:prSet presAssocID="{EEEB0FB6-D119-4C4D-9EBD-2EC5CA19552F}" presName="compNode" presStyleCnt="0"/>
      <dgm:spPr/>
    </dgm:pt>
    <dgm:pt modelId="{DC30EA62-8309-4D7D-A2CB-1C9DEE32A5A0}" type="pres">
      <dgm:prSet presAssocID="{EEEB0FB6-D119-4C4D-9EBD-2EC5CA19552F}" presName="bgRect" presStyleLbl="bgShp" presStyleIdx="0" presStyleCnt="4"/>
      <dgm:spPr/>
    </dgm:pt>
    <dgm:pt modelId="{23B240C6-316A-4750-848A-00F6E7765363}" type="pres">
      <dgm:prSet presAssocID="{EEEB0FB6-D119-4C4D-9EBD-2EC5CA19552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ales of Justice"/>
        </a:ext>
      </dgm:extLst>
    </dgm:pt>
    <dgm:pt modelId="{B3761CF5-1DEC-4BDD-9667-49CE04E3443A}" type="pres">
      <dgm:prSet presAssocID="{EEEB0FB6-D119-4C4D-9EBD-2EC5CA19552F}" presName="spaceRect" presStyleCnt="0"/>
      <dgm:spPr/>
    </dgm:pt>
    <dgm:pt modelId="{9FFD5BA8-1529-49EA-AD83-3045F48F7BE4}" type="pres">
      <dgm:prSet presAssocID="{EEEB0FB6-D119-4C4D-9EBD-2EC5CA19552F}" presName="parTx" presStyleLbl="revTx" presStyleIdx="0" presStyleCnt="4">
        <dgm:presLayoutVars>
          <dgm:chMax val="0"/>
          <dgm:chPref val="0"/>
        </dgm:presLayoutVars>
      </dgm:prSet>
      <dgm:spPr/>
    </dgm:pt>
    <dgm:pt modelId="{955EA485-BC37-4055-BAB5-BA83C53719B0}" type="pres">
      <dgm:prSet presAssocID="{022401E6-4AD2-4106-918E-588D6212AAAC}" presName="sibTrans" presStyleCnt="0"/>
      <dgm:spPr/>
    </dgm:pt>
    <dgm:pt modelId="{2612964D-4B5A-48FE-B44A-92DA9233BE75}" type="pres">
      <dgm:prSet presAssocID="{0E22ED2D-9EFC-41BB-896D-CBB5E2C9F92E}" presName="compNode" presStyleCnt="0"/>
      <dgm:spPr/>
    </dgm:pt>
    <dgm:pt modelId="{DAFBE331-7631-4F78-8BDC-F91C83DA5E53}" type="pres">
      <dgm:prSet presAssocID="{0E22ED2D-9EFC-41BB-896D-CBB5E2C9F92E}" presName="bgRect" presStyleLbl="bgShp" presStyleIdx="1" presStyleCnt="4"/>
      <dgm:spPr/>
    </dgm:pt>
    <dgm:pt modelId="{B699B3EA-5312-4D7A-AE6B-7314A5D94D64}" type="pres">
      <dgm:prSet presAssocID="{0E22ED2D-9EFC-41BB-896D-CBB5E2C9F92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ock"/>
        </a:ext>
      </dgm:extLst>
    </dgm:pt>
    <dgm:pt modelId="{7ED5F604-7C8C-435D-8118-E8A2D3019BF7}" type="pres">
      <dgm:prSet presAssocID="{0E22ED2D-9EFC-41BB-896D-CBB5E2C9F92E}" presName="spaceRect" presStyleCnt="0"/>
      <dgm:spPr/>
    </dgm:pt>
    <dgm:pt modelId="{83B5E559-C2C5-4639-9E8F-A3DC3C056033}" type="pres">
      <dgm:prSet presAssocID="{0E22ED2D-9EFC-41BB-896D-CBB5E2C9F92E}" presName="parTx" presStyleLbl="revTx" presStyleIdx="1" presStyleCnt="4">
        <dgm:presLayoutVars>
          <dgm:chMax val="0"/>
          <dgm:chPref val="0"/>
        </dgm:presLayoutVars>
      </dgm:prSet>
      <dgm:spPr/>
    </dgm:pt>
    <dgm:pt modelId="{A7EA7933-CFA7-4731-9AC7-DB4F073506F3}" type="pres">
      <dgm:prSet presAssocID="{12AA1069-8801-401E-AE28-A62B80F3B954}" presName="sibTrans" presStyleCnt="0"/>
      <dgm:spPr/>
    </dgm:pt>
    <dgm:pt modelId="{5C22808E-372B-4FB8-ACC2-E6A7A69D99F6}" type="pres">
      <dgm:prSet presAssocID="{BCDE692A-48B4-4115-84F2-FF0BA510D6F3}" presName="compNode" presStyleCnt="0"/>
      <dgm:spPr/>
    </dgm:pt>
    <dgm:pt modelId="{83A49856-4E02-4237-933B-2F21C3553672}" type="pres">
      <dgm:prSet presAssocID="{BCDE692A-48B4-4115-84F2-FF0BA510D6F3}" presName="bgRect" presStyleLbl="bgShp" presStyleIdx="2" presStyleCnt="4"/>
      <dgm:spPr/>
    </dgm:pt>
    <dgm:pt modelId="{AE514236-9CBF-4E1D-9BC3-C6007362F6A0}" type="pres">
      <dgm:prSet presAssocID="{BCDE692A-48B4-4115-84F2-FF0BA510D6F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obot"/>
        </a:ext>
      </dgm:extLst>
    </dgm:pt>
    <dgm:pt modelId="{328170C3-29C1-495E-B890-3DA151138A55}" type="pres">
      <dgm:prSet presAssocID="{BCDE692A-48B4-4115-84F2-FF0BA510D6F3}" presName="spaceRect" presStyleCnt="0"/>
      <dgm:spPr/>
    </dgm:pt>
    <dgm:pt modelId="{4548A161-1C82-4173-A8AB-0CF3F531F9A4}" type="pres">
      <dgm:prSet presAssocID="{BCDE692A-48B4-4115-84F2-FF0BA510D6F3}" presName="parTx" presStyleLbl="revTx" presStyleIdx="2" presStyleCnt="4">
        <dgm:presLayoutVars>
          <dgm:chMax val="0"/>
          <dgm:chPref val="0"/>
        </dgm:presLayoutVars>
      </dgm:prSet>
      <dgm:spPr/>
    </dgm:pt>
    <dgm:pt modelId="{07D3BDA3-047A-4606-86CC-59170B9D33B0}" type="pres">
      <dgm:prSet presAssocID="{DE590FDA-A8A9-424A-B9BB-136DCF9A754C}" presName="sibTrans" presStyleCnt="0"/>
      <dgm:spPr/>
    </dgm:pt>
    <dgm:pt modelId="{5700684D-1FD9-47B6-B4B1-6E6AEADBAF32}" type="pres">
      <dgm:prSet presAssocID="{07CCE598-DBA5-4D51-B031-56C165D5B83A}" presName="compNode" presStyleCnt="0"/>
      <dgm:spPr/>
    </dgm:pt>
    <dgm:pt modelId="{1CC3B997-66F0-4CBB-A154-3DE8B028D2CF}" type="pres">
      <dgm:prSet presAssocID="{07CCE598-DBA5-4D51-B031-56C165D5B83A}" presName="bgRect" presStyleLbl="bgShp" presStyleIdx="3" presStyleCnt="4" custLinFactNeighborX="2822" custLinFactNeighborY="6988"/>
      <dgm:spPr/>
    </dgm:pt>
    <dgm:pt modelId="{BBB217E7-E1C4-48F9-ACE5-47D0B018B940}" type="pres">
      <dgm:prSet presAssocID="{07CCE598-DBA5-4D51-B031-56C165D5B83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erson with Idea"/>
        </a:ext>
      </dgm:extLst>
    </dgm:pt>
    <dgm:pt modelId="{3F5A650F-A3D5-4EC0-8EA9-EAC6DBCD52EA}" type="pres">
      <dgm:prSet presAssocID="{07CCE598-DBA5-4D51-B031-56C165D5B83A}" presName="spaceRect" presStyleCnt="0"/>
      <dgm:spPr/>
    </dgm:pt>
    <dgm:pt modelId="{6B9B718D-9538-45DE-9BBF-F244D6ABBE80}" type="pres">
      <dgm:prSet presAssocID="{07CCE598-DBA5-4D51-B031-56C165D5B83A}" presName="parTx" presStyleLbl="revTx" presStyleIdx="3" presStyleCnt="4">
        <dgm:presLayoutVars>
          <dgm:chMax val="0"/>
          <dgm:chPref val="0"/>
        </dgm:presLayoutVars>
      </dgm:prSet>
      <dgm:spPr/>
    </dgm:pt>
  </dgm:ptLst>
  <dgm:cxnLst>
    <dgm:cxn modelId="{08296C34-3CF3-4B44-9D80-90A59C1BAEED}" srcId="{A3961FED-A618-4D84-9DF9-BD071E1CF6C0}" destId="{0E22ED2D-9EFC-41BB-896D-CBB5E2C9F92E}" srcOrd="1" destOrd="0" parTransId="{122A6FFD-6F74-4CF8-9857-2961B87C5F5F}" sibTransId="{12AA1069-8801-401E-AE28-A62B80F3B954}"/>
    <dgm:cxn modelId="{910BD25D-0D33-4149-B151-988BF8530B56}" srcId="{A3961FED-A618-4D84-9DF9-BD071E1CF6C0}" destId="{07CCE598-DBA5-4D51-B031-56C165D5B83A}" srcOrd="3" destOrd="0" parTransId="{CDF4877B-B45D-44EE-B895-3DD41F2AA528}" sibTransId="{512F1A71-B73C-49B7-BF9E-2FDDEDBCB593}"/>
    <dgm:cxn modelId="{00D2CB4C-4CCF-4592-9610-1058AEE20634}" type="presOf" srcId="{0E22ED2D-9EFC-41BB-896D-CBB5E2C9F92E}" destId="{83B5E559-C2C5-4639-9E8F-A3DC3C056033}" srcOrd="0" destOrd="0" presId="urn:microsoft.com/office/officeart/2018/2/layout/IconVerticalSolidList"/>
    <dgm:cxn modelId="{6C999976-A75E-4E39-B47A-A28761190801}" srcId="{A3961FED-A618-4D84-9DF9-BD071E1CF6C0}" destId="{BCDE692A-48B4-4115-84F2-FF0BA510D6F3}" srcOrd="2" destOrd="0" parTransId="{FF56CA9F-F455-4F1E-9751-19D2DF1DDE89}" sibTransId="{DE590FDA-A8A9-424A-B9BB-136DCF9A754C}"/>
    <dgm:cxn modelId="{EAFEE97C-1764-4CF9-9BE6-D61AA967C664}" type="presOf" srcId="{A3961FED-A618-4D84-9DF9-BD071E1CF6C0}" destId="{EB6E69E0-AB2A-4E4D-816D-069E6FB39093}" srcOrd="0" destOrd="0" presId="urn:microsoft.com/office/officeart/2018/2/layout/IconVerticalSolidList"/>
    <dgm:cxn modelId="{BE534994-163A-4569-B06C-AC8E1A565DC6}" srcId="{A3961FED-A618-4D84-9DF9-BD071E1CF6C0}" destId="{EEEB0FB6-D119-4C4D-9EBD-2EC5CA19552F}" srcOrd="0" destOrd="0" parTransId="{458394B1-A4C0-4517-A16B-6D280BE66869}" sibTransId="{022401E6-4AD2-4106-918E-588D6212AAAC}"/>
    <dgm:cxn modelId="{621B069F-22B2-45CA-A1A5-EBD173F1AC52}" type="presOf" srcId="{EEEB0FB6-D119-4C4D-9EBD-2EC5CA19552F}" destId="{9FFD5BA8-1529-49EA-AD83-3045F48F7BE4}" srcOrd="0" destOrd="0" presId="urn:microsoft.com/office/officeart/2018/2/layout/IconVerticalSolidList"/>
    <dgm:cxn modelId="{51BB26C8-EE95-4781-8804-C1C23E00ABEB}" type="presOf" srcId="{07CCE598-DBA5-4D51-B031-56C165D5B83A}" destId="{6B9B718D-9538-45DE-9BBF-F244D6ABBE80}" srcOrd="0" destOrd="0" presId="urn:microsoft.com/office/officeart/2018/2/layout/IconVerticalSolidList"/>
    <dgm:cxn modelId="{8D9062F7-373D-42F1-9813-19A5BBAC9B78}" type="presOf" srcId="{BCDE692A-48B4-4115-84F2-FF0BA510D6F3}" destId="{4548A161-1C82-4173-A8AB-0CF3F531F9A4}" srcOrd="0" destOrd="0" presId="urn:microsoft.com/office/officeart/2018/2/layout/IconVerticalSolidList"/>
    <dgm:cxn modelId="{CD87CF5C-8847-4E0E-8F9A-B15AA1849E74}" type="presParOf" srcId="{EB6E69E0-AB2A-4E4D-816D-069E6FB39093}" destId="{1443425F-7B3B-4A38-9EC7-533432C653F9}" srcOrd="0" destOrd="0" presId="urn:microsoft.com/office/officeart/2018/2/layout/IconVerticalSolidList"/>
    <dgm:cxn modelId="{C1E5AEB9-8BFE-4CB5-835A-C0B635F11B04}" type="presParOf" srcId="{1443425F-7B3B-4A38-9EC7-533432C653F9}" destId="{DC30EA62-8309-4D7D-A2CB-1C9DEE32A5A0}" srcOrd="0" destOrd="0" presId="urn:microsoft.com/office/officeart/2018/2/layout/IconVerticalSolidList"/>
    <dgm:cxn modelId="{915A4F6E-D20D-46D9-A6BC-490E505B5B4A}" type="presParOf" srcId="{1443425F-7B3B-4A38-9EC7-533432C653F9}" destId="{23B240C6-316A-4750-848A-00F6E7765363}" srcOrd="1" destOrd="0" presId="urn:microsoft.com/office/officeart/2018/2/layout/IconVerticalSolidList"/>
    <dgm:cxn modelId="{F8A0CD88-DC03-43B4-AF60-D595C767CCDA}" type="presParOf" srcId="{1443425F-7B3B-4A38-9EC7-533432C653F9}" destId="{B3761CF5-1DEC-4BDD-9667-49CE04E3443A}" srcOrd="2" destOrd="0" presId="urn:microsoft.com/office/officeart/2018/2/layout/IconVerticalSolidList"/>
    <dgm:cxn modelId="{033D21CC-50ED-4C82-AE36-37D050392B51}" type="presParOf" srcId="{1443425F-7B3B-4A38-9EC7-533432C653F9}" destId="{9FFD5BA8-1529-49EA-AD83-3045F48F7BE4}" srcOrd="3" destOrd="0" presId="urn:microsoft.com/office/officeart/2018/2/layout/IconVerticalSolidList"/>
    <dgm:cxn modelId="{158506D7-640B-4EB8-8122-DAD1F5567806}" type="presParOf" srcId="{EB6E69E0-AB2A-4E4D-816D-069E6FB39093}" destId="{955EA485-BC37-4055-BAB5-BA83C53719B0}" srcOrd="1" destOrd="0" presId="urn:microsoft.com/office/officeart/2018/2/layout/IconVerticalSolidList"/>
    <dgm:cxn modelId="{A0EC5CD0-794A-4AA7-9509-BFD84671D49A}" type="presParOf" srcId="{EB6E69E0-AB2A-4E4D-816D-069E6FB39093}" destId="{2612964D-4B5A-48FE-B44A-92DA9233BE75}" srcOrd="2" destOrd="0" presId="urn:microsoft.com/office/officeart/2018/2/layout/IconVerticalSolidList"/>
    <dgm:cxn modelId="{AFA304DE-E6F7-46E5-9879-52359A9FE391}" type="presParOf" srcId="{2612964D-4B5A-48FE-B44A-92DA9233BE75}" destId="{DAFBE331-7631-4F78-8BDC-F91C83DA5E53}" srcOrd="0" destOrd="0" presId="urn:microsoft.com/office/officeart/2018/2/layout/IconVerticalSolidList"/>
    <dgm:cxn modelId="{B29D25D1-9DE0-494E-B99D-EF95A73308CB}" type="presParOf" srcId="{2612964D-4B5A-48FE-B44A-92DA9233BE75}" destId="{B699B3EA-5312-4D7A-AE6B-7314A5D94D64}" srcOrd="1" destOrd="0" presId="urn:microsoft.com/office/officeart/2018/2/layout/IconVerticalSolidList"/>
    <dgm:cxn modelId="{17459F39-38C3-419C-A92F-1BC294AC57F1}" type="presParOf" srcId="{2612964D-4B5A-48FE-B44A-92DA9233BE75}" destId="{7ED5F604-7C8C-435D-8118-E8A2D3019BF7}" srcOrd="2" destOrd="0" presId="urn:microsoft.com/office/officeart/2018/2/layout/IconVerticalSolidList"/>
    <dgm:cxn modelId="{14197C53-73B6-4D63-B1C0-79D9F88CFDBB}" type="presParOf" srcId="{2612964D-4B5A-48FE-B44A-92DA9233BE75}" destId="{83B5E559-C2C5-4639-9E8F-A3DC3C056033}" srcOrd="3" destOrd="0" presId="urn:microsoft.com/office/officeart/2018/2/layout/IconVerticalSolidList"/>
    <dgm:cxn modelId="{1086CB5F-D2FA-4BDC-B04C-30E38F030DEE}" type="presParOf" srcId="{EB6E69E0-AB2A-4E4D-816D-069E6FB39093}" destId="{A7EA7933-CFA7-4731-9AC7-DB4F073506F3}" srcOrd="3" destOrd="0" presId="urn:microsoft.com/office/officeart/2018/2/layout/IconVerticalSolidList"/>
    <dgm:cxn modelId="{94312FED-D1B4-4108-99B2-55C8452DD842}" type="presParOf" srcId="{EB6E69E0-AB2A-4E4D-816D-069E6FB39093}" destId="{5C22808E-372B-4FB8-ACC2-E6A7A69D99F6}" srcOrd="4" destOrd="0" presId="urn:microsoft.com/office/officeart/2018/2/layout/IconVerticalSolidList"/>
    <dgm:cxn modelId="{10928272-5C3C-4E5A-98E9-31E7B6479F26}" type="presParOf" srcId="{5C22808E-372B-4FB8-ACC2-E6A7A69D99F6}" destId="{83A49856-4E02-4237-933B-2F21C3553672}" srcOrd="0" destOrd="0" presId="urn:microsoft.com/office/officeart/2018/2/layout/IconVerticalSolidList"/>
    <dgm:cxn modelId="{E6B30AB8-41D8-4B26-9467-C3137DD195D9}" type="presParOf" srcId="{5C22808E-372B-4FB8-ACC2-E6A7A69D99F6}" destId="{AE514236-9CBF-4E1D-9BC3-C6007362F6A0}" srcOrd="1" destOrd="0" presId="urn:microsoft.com/office/officeart/2018/2/layout/IconVerticalSolidList"/>
    <dgm:cxn modelId="{73E4ACAA-4167-4A2D-A382-424CB791DD27}" type="presParOf" srcId="{5C22808E-372B-4FB8-ACC2-E6A7A69D99F6}" destId="{328170C3-29C1-495E-B890-3DA151138A55}" srcOrd="2" destOrd="0" presId="urn:microsoft.com/office/officeart/2018/2/layout/IconVerticalSolidList"/>
    <dgm:cxn modelId="{01785047-B264-4A67-A55F-1B46AC5B87D6}" type="presParOf" srcId="{5C22808E-372B-4FB8-ACC2-E6A7A69D99F6}" destId="{4548A161-1C82-4173-A8AB-0CF3F531F9A4}" srcOrd="3" destOrd="0" presId="urn:microsoft.com/office/officeart/2018/2/layout/IconVerticalSolidList"/>
    <dgm:cxn modelId="{C11E8D26-681D-4266-9B44-0E1FC64A2113}" type="presParOf" srcId="{EB6E69E0-AB2A-4E4D-816D-069E6FB39093}" destId="{07D3BDA3-047A-4606-86CC-59170B9D33B0}" srcOrd="5" destOrd="0" presId="urn:microsoft.com/office/officeart/2018/2/layout/IconVerticalSolidList"/>
    <dgm:cxn modelId="{B530AB8A-4AF7-44E9-B324-0965BFF4661C}" type="presParOf" srcId="{EB6E69E0-AB2A-4E4D-816D-069E6FB39093}" destId="{5700684D-1FD9-47B6-B4B1-6E6AEADBAF32}" srcOrd="6" destOrd="0" presId="urn:microsoft.com/office/officeart/2018/2/layout/IconVerticalSolidList"/>
    <dgm:cxn modelId="{76ADB368-BE60-445F-B02F-EF57A79C9725}" type="presParOf" srcId="{5700684D-1FD9-47B6-B4B1-6E6AEADBAF32}" destId="{1CC3B997-66F0-4CBB-A154-3DE8B028D2CF}" srcOrd="0" destOrd="0" presId="urn:microsoft.com/office/officeart/2018/2/layout/IconVerticalSolidList"/>
    <dgm:cxn modelId="{D3EA5547-692F-4C79-90B7-A5ABCD24C160}" type="presParOf" srcId="{5700684D-1FD9-47B6-B4B1-6E6AEADBAF32}" destId="{BBB217E7-E1C4-48F9-ACE5-47D0B018B940}" srcOrd="1" destOrd="0" presId="urn:microsoft.com/office/officeart/2018/2/layout/IconVerticalSolidList"/>
    <dgm:cxn modelId="{43034689-8371-4AE1-A38E-3FF2945BE1B1}" type="presParOf" srcId="{5700684D-1FD9-47B6-B4B1-6E6AEADBAF32}" destId="{3F5A650F-A3D5-4EC0-8EA9-EAC6DBCD52EA}" srcOrd="2" destOrd="0" presId="urn:microsoft.com/office/officeart/2018/2/layout/IconVerticalSolidList"/>
    <dgm:cxn modelId="{CC40111B-4416-4561-8529-7D4FB24A0F8A}" type="presParOf" srcId="{5700684D-1FD9-47B6-B4B1-6E6AEADBAF32}" destId="{6B9B718D-9538-45DE-9BBF-F244D6ABBE8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1B5761-AE09-4BE0-86E9-4D3832B4654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C960D92-3566-4799-871C-4608E9B9EC26}">
      <dgm:prSet/>
      <dgm:spPr/>
      <dgm:t>
        <a:bodyPr/>
        <a:lstStyle/>
        <a:p>
          <a:pPr>
            <a:lnSpc>
              <a:spcPct val="100000"/>
            </a:lnSpc>
          </a:pPr>
          <a:r>
            <a:rPr lang="en-US" b="0" i="0" baseline="0" dirty="0"/>
            <a:t>Security Risks: AI can be vulnerable to attacks and manipulation. Adversarial attacks can deceive AI systems, and the use of AI in cyberattacks can make threats more sophisticated and harder to defend against.</a:t>
          </a:r>
          <a:br>
            <a:rPr lang="en-US" b="0" i="0" baseline="0" dirty="0"/>
          </a:br>
          <a:endParaRPr lang="en-US" dirty="0"/>
        </a:p>
      </dgm:t>
    </dgm:pt>
    <dgm:pt modelId="{C7BAB054-F30B-46A9-8DD3-3C5F1D297D3D}" type="parTrans" cxnId="{D85D6F59-FB50-4789-8A73-8BBE5F188765}">
      <dgm:prSet/>
      <dgm:spPr/>
      <dgm:t>
        <a:bodyPr/>
        <a:lstStyle/>
        <a:p>
          <a:endParaRPr lang="en-US"/>
        </a:p>
      </dgm:t>
    </dgm:pt>
    <dgm:pt modelId="{A6ACF241-217C-4BD6-97F0-6B790E201C73}" type="sibTrans" cxnId="{D85D6F59-FB50-4789-8A73-8BBE5F188765}">
      <dgm:prSet/>
      <dgm:spPr/>
      <dgm:t>
        <a:bodyPr/>
        <a:lstStyle/>
        <a:p>
          <a:endParaRPr lang="en-US"/>
        </a:p>
      </dgm:t>
    </dgm:pt>
    <dgm:pt modelId="{CB15D202-A4B0-4358-B44C-5DDF3A5438F2}">
      <dgm:prSet/>
      <dgm:spPr/>
      <dgm:t>
        <a:bodyPr/>
        <a:lstStyle/>
        <a:p>
          <a:pPr>
            <a:lnSpc>
              <a:spcPct val="100000"/>
            </a:lnSpc>
          </a:pPr>
          <a:r>
            <a:rPr lang="en-US" b="0" i="0" baseline="0" dirty="0"/>
            <a:t>Lack of Accountability: When AI systems make mistakes or cause harm, it can be challenging to determine who is responsible. This lack of accountability raises legal and ethical questions.</a:t>
          </a:r>
          <a:br>
            <a:rPr lang="en-US" b="0" i="0" baseline="0" dirty="0"/>
          </a:br>
          <a:endParaRPr lang="en-US" dirty="0"/>
        </a:p>
      </dgm:t>
    </dgm:pt>
    <dgm:pt modelId="{78C6CDBB-6E21-44D2-8EB5-B16DF92CA503}" type="parTrans" cxnId="{9E161F84-4D28-4A1C-B3D7-02DC047406B9}">
      <dgm:prSet/>
      <dgm:spPr/>
      <dgm:t>
        <a:bodyPr/>
        <a:lstStyle/>
        <a:p>
          <a:endParaRPr lang="en-US"/>
        </a:p>
      </dgm:t>
    </dgm:pt>
    <dgm:pt modelId="{0B08DA09-35BF-44C8-ADC0-027097B70668}" type="sibTrans" cxnId="{9E161F84-4D28-4A1C-B3D7-02DC047406B9}">
      <dgm:prSet/>
      <dgm:spPr/>
      <dgm:t>
        <a:bodyPr/>
        <a:lstStyle/>
        <a:p>
          <a:endParaRPr lang="en-US"/>
        </a:p>
      </dgm:t>
    </dgm:pt>
    <dgm:pt modelId="{670E1A11-7B83-4C86-86B3-519D50C83302}">
      <dgm:prSet/>
      <dgm:spPr/>
      <dgm:t>
        <a:bodyPr/>
        <a:lstStyle/>
        <a:p>
          <a:pPr>
            <a:lnSpc>
              <a:spcPct val="100000"/>
            </a:lnSpc>
          </a:pPr>
          <a:r>
            <a:rPr lang="en-US" b="0" i="0" baseline="0" dirty="0"/>
            <a:t>Loss of Control: As AI systems become more autonomous, there is a risk of losing control over them. This is a concern in applications like self-driving cars and military drones.</a:t>
          </a:r>
          <a:br>
            <a:rPr lang="en-US" b="0" i="0" baseline="0" dirty="0"/>
          </a:br>
          <a:endParaRPr lang="en-US" dirty="0"/>
        </a:p>
      </dgm:t>
    </dgm:pt>
    <dgm:pt modelId="{233364BF-7E7C-46AA-A347-3298C5F904EE}" type="parTrans" cxnId="{2F58087B-9818-4289-B13E-8F62B29CD4E2}">
      <dgm:prSet/>
      <dgm:spPr/>
      <dgm:t>
        <a:bodyPr/>
        <a:lstStyle/>
        <a:p>
          <a:endParaRPr lang="en-US"/>
        </a:p>
      </dgm:t>
    </dgm:pt>
    <dgm:pt modelId="{7D6B7BE5-7666-4539-90B5-F8C61843485E}" type="sibTrans" cxnId="{2F58087B-9818-4289-B13E-8F62B29CD4E2}">
      <dgm:prSet/>
      <dgm:spPr/>
      <dgm:t>
        <a:bodyPr/>
        <a:lstStyle/>
        <a:p>
          <a:endParaRPr lang="en-US"/>
        </a:p>
      </dgm:t>
    </dgm:pt>
    <dgm:pt modelId="{C9415C94-B448-434F-B269-A58DFFC046A3}">
      <dgm:prSet/>
      <dgm:spPr/>
      <dgm:t>
        <a:bodyPr/>
        <a:lstStyle/>
        <a:p>
          <a:pPr>
            <a:lnSpc>
              <a:spcPct val="100000"/>
            </a:lnSpc>
          </a:pPr>
          <a:r>
            <a:rPr lang="en-US" b="0" i="0" baseline="0" dirty="0"/>
            <a:t>Data Dependency: AI systems rely on high-quality and diverse data for training and decision-making. If the data is incomplete, biased, or outdated, it can lead to inaccurate and unreliable results.</a:t>
          </a:r>
          <a:br>
            <a:rPr lang="en-US" b="0" i="0" baseline="0" dirty="0"/>
          </a:br>
          <a:endParaRPr lang="en-US" dirty="0"/>
        </a:p>
      </dgm:t>
    </dgm:pt>
    <dgm:pt modelId="{15DEB420-971D-4944-AED5-A05192EAB79E}" type="parTrans" cxnId="{4501BF33-8883-47D5-9AC1-31BC8D321F12}">
      <dgm:prSet/>
      <dgm:spPr/>
      <dgm:t>
        <a:bodyPr/>
        <a:lstStyle/>
        <a:p>
          <a:endParaRPr lang="en-US"/>
        </a:p>
      </dgm:t>
    </dgm:pt>
    <dgm:pt modelId="{E32D7366-27E3-438B-90F7-3C2C491AB66C}" type="sibTrans" cxnId="{4501BF33-8883-47D5-9AC1-31BC8D321F12}">
      <dgm:prSet/>
      <dgm:spPr/>
      <dgm:t>
        <a:bodyPr/>
        <a:lstStyle/>
        <a:p>
          <a:endParaRPr lang="en-US"/>
        </a:p>
      </dgm:t>
    </dgm:pt>
    <dgm:pt modelId="{7995A7FB-F2E8-4D2A-B469-FE5D9259D89E}">
      <dgm:prSet/>
      <dgm:spPr/>
      <dgm:t>
        <a:bodyPr/>
        <a:lstStyle/>
        <a:p>
          <a:pPr>
            <a:lnSpc>
              <a:spcPct val="100000"/>
            </a:lnSpc>
          </a:pPr>
          <a:r>
            <a:rPr lang="en-US" b="0" i="0" baseline="0" dirty="0"/>
            <a:t>Transparency and Explainability: Many AI algorithms, such as deep neural networks, are often seen as "black boxes" because it can be challenging to understand how they arrive at their decisions. Lack of transparency can hinder trust and accountability.</a:t>
          </a:r>
          <a:br>
            <a:rPr lang="en-US" b="0" i="0" baseline="0" dirty="0"/>
          </a:br>
          <a:endParaRPr lang="en-US" dirty="0"/>
        </a:p>
      </dgm:t>
    </dgm:pt>
    <dgm:pt modelId="{C1F41F53-071C-4AF5-8EFB-FA326CE5E970}" type="parTrans" cxnId="{ED800C3E-EC0F-492F-97F4-8C92D013DF4F}">
      <dgm:prSet/>
      <dgm:spPr/>
      <dgm:t>
        <a:bodyPr/>
        <a:lstStyle/>
        <a:p>
          <a:endParaRPr lang="en-US"/>
        </a:p>
      </dgm:t>
    </dgm:pt>
    <dgm:pt modelId="{3A748939-A44E-4464-A3F0-A656DD8F7A6B}" type="sibTrans" cxnId="{ED800C3E-EC0F-492F-97F4-8C92D013DF4F}">
      <dgm:prSet/>
      <dgm:spPr/>
      <dgm:t>
        <a:bodyPr/>
        <a:lstStyle/>
        <a:p>
          <a:endParaRPr lang="en-US"/>
        </a:p>
      </dgm:t>
    </dgm:pt>
    <dgm:pt modelId="{4BA99CE2-24DE-4BB2-9D29-4DF8B70A6126}">
      <dgm:prSet/>
      <dgm:spPr/>
      <dgm:t>
        <a:bodyPr/>
        <a:lstStyle/>
        <a:p>
          <a:pPr>
            <a:lnSpc>
              <a:spcPct val="100000"/>
            </a:lnSpc>
          </a:pPr>
          <a:r>
            <a:rPr lang="en-US" b="0" i="0" baseline="0" dirty="0"/>
            <a:t>Social Manipulation: AI can be used to create deepfake content, generate misinformation, and manipulate public opinion on a massive scale, posing risks to political and social stability.</a:t>
          </a:r>
          <a:endParaRPr lang="en-US" dirty="0"/>
        </a:p>
      </dgm:t>
    </dgm:pt>
    <dgm:pt modelId="{E47DFC31-29A8-4977-84BF-DC3B340D0B1F}" type="parTrans" cxnId="{A3BAC755-E980-46C2-807B-914312DFAEB6}">
      <dgm:prSet/>
      <dgm:spPr/>
      <dgm:t>
        <a:bodyPr/>
        <a:lstStyle/>
        <a:p>
          <a:endParaRPr lang="en-US"/>
        </a:p>
      </dgm:t>
    </dgm:pt>
    <dgm:pt modelId="{7AD465B5-8B32-4A2B-8266-88CF31A69FA6}" type="sibTrans" cxnId="{A3BAC755-E980-46C2-807B-914312DFAEB6}">
      <dgm:prSet/>
      <dgm:spPr/>
      <dgm:t>
        <a:bodyPr/>
        <a:lstStyle/>
        <a:p>
          <a:endParaRPr lang="en-US"/>
        </a:p>
      </dgm:t>
    </dgm:pt>
    <dgm:pt modelId="{4A06F189-FEFF-4125-AC0A-4F6F6A76B23C}" type="pres">
      <dgm:prSet presAssocID="{C21B5761-AE09-4BE0-86E9-4D3832B46545}" presName="root" presStyleCnt="0">
        <dgm:presLayoutVars>
          <dgm:dir/>
          <dgm:resizeHandles val="exact"/>
        </dgm:presLayoutVars>
      </dgm:prSet>
      <dgm:spPr/>
    </dgm:pt>
    <dgm:pt modelId="{4406F28C-33F7-4A1D-A7E9-C0E2957EE86A}" type="pres">
      <dgm:prSet presAssocID="{6C960D92-3566-4799-871C-4608E9B9EC26}" presName="compNode" presStyleCnt="0"/>
      <dgm:spPr/>
    </dgm:pt>
    <dgm:pt modelId="{ECC1A950-DF3F-4F75-A6A3-E53C4093823E}" type="pres">
      <dgm:prSet presAssocID="{6C960D92-3566-4799-871C-4608E9B9EC26}" presName="bgRect" presStyleLbl="bgShp" presStyleIdx="0" presStyleCnt="6"/>
      <dgm:spPr/>
    </dgm:pt>
    <dgm:pt modelId="{C7B47409-706B-4E7A-AA3B-C4D4393130C7}" type="pres">
      <dgm:prSet presAssocID="{6C960D92-3566-4799-871C-4608E9B9EC2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C4E5EAC7-D58E-4E07-98DB-46116893B440}" type="pres">
      <dgm:prSet presAssocID="{6C960D92-3566-4799-871C-4608E9B9EC26}" presName="spaceRect" presStyleCnt="0"/>
      <dgm:spPr/>
    </dgm:pt>
    <dgm:pt modelId="{74C767F8-0BDB-429E-98C9-13B0C3E8C31A}" type="pres">
      <dgm:prSet presAssocID="{6C960D92-3566-4799-871C-4608E9B9EC26}" presName="parTx" presStyleLbl="revTx" presStyleIdx="0" presStyleCnt="6">
        <dgm:presLayoutVars>
          <dgm:chMax val="0"/>
          <dgm:chPref val="0"/>
        </dgm:presLayoutVars>
      </dgm:prSet>
      <dgm:spPr/>
    </dgm:pt>
    <dgm:pt modelId="{8B849C79-B10C-4F04-A56D-454613F25E8B}" type="pres">
      <dgm:prSet presAssocID="{A6ACF241-217C-4BD6-97F0-6B790E201C73}" presName="sibTrans" presStyleCnt="0"/>
      <dgm:spPr/>
    </dgm:pt>
    <dgm:pt modelId="{00F54744-3702-4E10-BE03-984EFF33E43C}" type="pres">
      <dgm:prSet presAssocID="{CB15D202-A4B0-4358-B44C-5DDF3A5438F2}" presName="compNode" presStyleCnt="0"/>
      <dgm:spPr/>
    </dgm:pt>
    <dgm:pt modelId="{E21E5E48-85E7-4C4F-8E76-29CB653DFD3C}" type="pres">
      <dgm:prSet presAssocID="{CB15D202-A4B0-4358-B44C-5DDF3A5438F2}" presName="bgRect" presStyleLbl="bgShp" presStyleIdx="1" presStyleCnt="6"/>
      <dgm:spPr/>
    </dgm:pt>
    <dgm:pt modelId="{69A1F072-D1A5-4537-B72A-EB89DF7784EC}" type="pres">
      <dgm:prSet presAssocID="{CB15D202-A4B0-4358-B44C-5DDF3A5438F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ffice Worker"/>
        </a:ext>
      </dgm:extLst>
    </dgm:pt>
    <dgm:pt modelId="{95241460-2FE1-4C4A-82CD-5F2AACD08D04}" type="pres">
      <dgm:prSet presAssocID="{CB15D202-A4B0-4358-B44C-5DDF3A5438F2}" presName="spaceRect" presStyleCnt="0"/>
      <dgm:spPr/>
    </dgm:pt>
    <dgm:pt modelId="{CFF944BF-B9A6-4313-A7BE-36EE96469BFF}" type="pres">
      <dgm:prSet presAssocID="{CB15D202-A4B0-4358-B44C-5DDF3A5438F2}" presName="parTx" presStyleLbl="revTx" presStyleIdx="1" presStyleCnt="6">
        <dgm:presLayoutVars>
          <dgm:chMax val="0"/>
          <dgm:chPref val="0"/>
        </dgm:presLayoutVars>
      </dgm:prSet>
      <dgm:spPr/>
    </dgm:pt>
    <dgm:pt modelId="{447D1BDD-7103-4859-8F48-A62BCBC4FCAD}" type="pres">
      <dgm:prSet presAssocID="{0B08DA09-35BF-44C8-ADC0-027097B70668}" presName="sibTrans" presStyleCnt="0"/>
      <dgm:spPr/>
    </dgm:pt>
    <dgm:pt modelId="{58009497-76B4-40CB-94F0-A5070A08048C}" type="pres">
      <dgm:prSet presAssocID="{670E1A11-7B83-4C86-86B3-519D50C83302}" presName="compNode" presStyleCnt="0"/>
      <dgm:spPr/>
    </dgm:pt>
    <dgm:pt modelId="{C7698FFB-68B3-484B-ADA7-AFB96D101AC4}" type="pres">
      <dgm:prSet presAssocID="{670E1A11-7B83-4C86-86B3-519D50C83302}" presName="bgRect" presStyleLbl="bgShp" presStyleIdx="2" presStyleCnt="6"/>
      <dgm:spPr/>
    </dgm:pt>
    <dgm:pt modelId="{BAB7CC06-9159-4D59-95E0-3D6488134517}" type="pres">
      <dgm:prSet presAssocID="{670E1A11-7B83-4C86-86B3-519D50C8330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obot"/>
        </a:ext>
      </dgm:extLst>
    </dgm:pt>
    <dgm:pt modelId="{EFAF0C73-6F65-4182-B808-27F1A7D6B99C}" type="pres">
      <dgm:prSet presAssocID="{670E1A11-7B83-4C86-86B3-519D50C83302}" presName="spaceRect" presStyleCnt="0"/>
      <dgm:spPr/>
    </dgm:pt>
    <dgm:pt modelId="{4326B238-BFA0-4093-82E9-AE7CE6D70513}" type="pres">
      <dgm:prSet presAssocID="{670E1A11-7B83-4C86-86B3-519D50C83302}" presName="parTx" presStyleLbl="revTx" presStyleIdx="2" presStyleCnt="6">
        <dgm:presLayoutVars>
          <dgm:chMax val="0"/>
          <dgm:chPref val="0"/>
        </dgm:presLayoutVars>
      </dgm:prSet>
      <dgm:spPr/>
    </dgm:pt>
    <dgm:pt modelId="{5EFA8DB6-A814-4150-9D2A-EC8B54BB92EC}" type="pres">
      <dgm:prSet presAssocID="{7D6B7BE5-7666-4539-90B5-F8C61843485E}" presName="sibTrans" presStyleCnt="0"/>
      <dgm:spPr/>
    </dgm:pt>
    <dgm:pt modelId="{90117145-2559-4E42-AC08-850BF9212477}" type="pres">
      <dgm:prSet presAssocID="{C9415C94-B448-434F-B269-A58DFFC046A3}" presName="compNode" presStyleCnt="0"/>
      <dgm:spPr/>
    </dgm:pt>
    <dgm:pt modelId="{D8371A39-4503-488D-9548-4548BE2922DA}" type="pres">
      <dgm:prSet presAssocID="{C9415C94-B448-434F-B269-A58DFFC046A3}" presName="bgRect" presStyleLbl="bgShp" presStyleIdx="3" presStyleCnt="6"/>
      <dgm:spPr/>
    </dgm:pt>
    <dgm:pt modelId="{DCA13B84-4CA1-46EC-9C6C-62022DA21CA0}" type="pres">
      <dgm:prSet presAssocID="{C9415C94-B448-434F-B269-A58DFFC046A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2EAA99D6-560F-4BF3-B7E8-658D4780BA22}" type="pres">
      <dgm:prSet presAssocID="{C9415C94-B448-434F-B269-A58DFFC046A3}" presName="spaceRect" presStyleCnt="0"/>
      <dgm:spPr/>
    </dgm:pt>
    <dgm:pt modelId="{D5CF5B84-67FE-4E27-A5FD-A4EF67AC374B}" type="pres">
      <dgm:prSet presAssocID="{C9415C94-B448-434F-B269-A58DFFC046A3}" presName="parTx" presStyleLbl="revTx" presStyleIdx="3" presStyleCnt="6">
        <dgm:presLayoutVars>
          <dgm:chMax val="0"/>
          <dgm:chPref val="0"/>
        </dgm:presLayoutVars>
      </dgm:prSet>
      <dgm:spPr/>
    </dgm:pt>
    <dgm:pt modelId="{B1E137BC-0D5C-4FF5-B553-3D216A12FC07}" type="pres">
      <dgm:prSet presAssocID="{E32D7366-27E3-438B-90F7-3C2C491AB66C}" presName="sibTrans" presStyleCnt="0"/>
      <dgm:spPr/>
    </dgm:pt>
    <dgm:pt modelId="{A150FCA4-87B7-4E0C-A5A8-16F0537B1943}" type="pres">
      <dgm:prSet presAssocID="{7995A7FB-F2E8-4D2A-B469-FE5D9259D89E}" presName="compNode" presStyleCnt="0"/>
      <dgm:spPr/>
    </dgm:pt>
    <dgm:pt modelId="{B9C318E1-47FF-4B51-8B8F-0D5AC190A0FF}" type="pres">
      <dgm:prSet presAssocID="{7995A7FB-F2E8-4D2A-B469-FE5D9259D89E}" presName="bgRect" presStyleLbl="bgShp" presStyleIdx="4" presStyleCnt="6"/>
      <dgm:spPr/>
    </dgm:pt>
    <dgm:pt modelId="{9AE63F82-5235-4691-ABF0-A91C8BDB9935}" type="pres">
      <dgm:prSet presAssocID="{7995A7FB-F2E8-4D2A-B469-FE5D9259D89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rain"/>
        </a:ext>
      </dgm:extLst>
    </dgm:pt>
    <dgm:pt modelId="{98024412-68B1-42A3-B416-D9F61E696D84}" type="pres">
      <dgm:prSet presAssocID="{7995A7FB-F2E8-4D2A-B469-FE5D9259D89E}" presName="spaceRect" presStyleCnt="0"/>
      <dgm:spPr/>
    </dgm:pt>
    <dgm:pt modelId="{767B7836-F573-44CB-B812-770054485B25}" type="pres">
      <dgm:prSet presAssocID="{7995A7FB-F2E8-4D2A-B469-FE5D9259D89E}" presName="parTx" presStyleLbl="revTx" presStyleIdx="4" presStyleCnt="6">
        <dgm:presLayoutVars>
          <dgm:chMax val="0"/>
          <dgm:chPref val="0"/>
        </dgm:presLayoutVars>
      </dgm:prSet>
      <dgm:spPr/>
    </dgm:pt>
    <dgm:pt modelId="{42D309DE-5698-4B2B-9D05-970A5B31B2FA}" type="pres">
      <dgm:prSet presAssocID="{3A748939-A44E-4464-A3F0-A656DD8F7A6B}" presName="sibTrans" presStyleCnt="0"/>
      <dgm:spPr/>
    </dgm:pt>
    <dgm:pt modelId="{319E753E-146C-4A82-BE96-A2F7BDA92D9C}" type="pres">
      <dgm:prSet presAssocID="{4BA99CE2-24DE-4BB2-9D29-4DF8B70A6126}" presName="compNode" presStyleCnt="0"/>
      <dgm:spPr/>
    </dgm:pt>
    <dgm:pt modelId="{CE0346D5-1265-48BE-801C-DC7B355244F4}" type="pres">
      <dgm:prSet presAssocID="{4BA99CE2-24DE-4BB2-9D29-4DF8B70A6126}" presName="bgRect" presStyleLbl="bgShp" presStyleIdx="5" presStyleCnt="6"/>
      <dgm:spPr/>
    </dgm:pt>
    <dgm:pt modelId="{183CFB26-E6C0-4D8A-8070-EBC83CCEBDA2}" type="pres">
      <dgm:prSet presAssocID="{4BA99CE2-24DE-4BB2-9D29-4DF8B70A612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Person with Idea"/>
        </a:ext>
      </dgm:extLst>
    </dgm:pt>
    <dgm:pt modelId="{1E71BBF7-9DE1-429B-A30F-A0FE73EA676C}" type="pres">
      <dgm:prSet presAssocID="{4BA99CE2-24DE-4BB2-9D29-4DF8B70A6126}" presName="spaceRect" presStyleCnt="0"/>
      <dgm:spPr/>
    </dgm:pt>
    <dgm:pt modelId="{8F298D68-BB73-44BE-B5CC-3D767ABE62F9}" type="pres">
      <dgm:prSet presAssocID="{4BA99CE2-24DE-4BB2-9D29-4DF8B70A6126}" presName="parTx" presStyleLbl="revTx" presStyleIdx="5" presStyleCnt="6">
        <dgm:presLayoutVars>
          <dgm:chMax val="0"/>
          <dgm:chPref val="0"/>
        </dgm:presLayoutVars>
      </dgm:prSet>
      <dgm:spPr/>
    </dgm:pt>
  </dgm:ptLst>
  <dgm:cxnLst>
    <dgm:cxn modelId="{ACC93406-AE0E-4884-A976-CDD2E115AA98}" type="presOf" srcId="{670E1A11-7B83-4C86-86B3-519D50C83302}" destId="{4326B238-BFA0-4093-82E9-AE7CE6D70513}" srcOrd="0" destOrd="0" presId="urn:microsoft.com/office/officeart/2018/2/layout/IconVerticalSolidList"/>
    <dgm:cxn modelId="{54000C2E-2C06-434D-94F3-A580B9D27095}" type="presOf" srcId="{C9415C94-B448-434F-B269-A58DFFC046A3}" destId="{D5CF5B84-67FE-4E27-A5FD-A4EF67AC374B}" srcOrd="0" destOrd="0" presId="urn:microsoft.com/office/officeart/2018/2/layout/IconVerticalSolidList"/>
    <dgm:cxn modelId="{4501BF33-8883-47D5-9AC1-31BC8D321F12}" srcId="{C21B5761-AE09-4BE0-86E9-4D3832B46545}" destId="{C9415C94-B448-434F-B269-A58DFFC046A3}" srcOrd="3" destOrd="0" parTransId="{15DEB420-971D-4944-AED5-A05192EAB79E}" sibTransId="{E32D7366-27E3-438B-90F7-3C2C491AB66C}"/>
    <dgm:cxn modelId="{F07D2337-E7F5-400C-9EB4-2D06EC3C9CA7}" type="presOf" srcId="{6C960D92-3566-4799-871C-4608E9B9EC26}" destId="{74C767F8-0BDB-429E-98C9-13B0C3E8C31A}" srcOrd="0" destOrd="0" presId="urn:microsoft.com/office/officeart/2018/2/layout/IconVerticalSolidList"/>
    <dgm:cxn modelId="{ED800C3E-EC0F-492F-97F4-8C92D013DF4F}" srcId="{C21B5761-AE09-4BE0-86E9-4D3832B46545}" destId="{7995A7FB-F2E8-4D2A-B469-FE5D9259D89E}" srcOrd="4" destOrd="0" parTransId="{C1F41F53-071C-4AF5-8EFB-FA326CE5E970}" sibTransId="{3A748939-A44E-4464-A3F0-A656DD8F7A6B}"/>
    <dgm:cxn modelId="{E8EEE245-A838-4C95-B2B8-4CF64551858A}" type="presOf" srcId="{CB15D202-A4B0-4358-B44C-5DDF3A5438F2}" destId="{CFF944BF-B9A6-4313-A7BE-36EE96469BFF}" srcOrd="0" destOrd="0" presId="urn:microsoft.com/office/officeart/2018/2/layout/IconVerticalSolidList"/>
    <dgm:cxn modelId="{A3BAC755-E980-46C2-807B-914312DFAEB6}" srcId="{C21B5761-AE09-4BE0-86E9-4D3832B46545}" destId="{4BA99CE2-24DE-4BB2-9D29-4DF8B70A6126}" srcOrd="5" destOrd="0" parTransId="{E47DFC31-29A8-4977-84BF-DC3B340D0B1F}" sibTransId="{7AD465B5-8B32-4A2B-8266-88CF31A69FA6}"/>
    <dgm:cxn modelId="{D85D6F59-FB50-4789-8A73-8BBE5F188765}" srcId="{C21B5761-AE09-4BE0-86E9-4D3832B46545}" destId="{6C960D92-3566-4799-871C-4608E9B9EC26}" srcOrd="0" destOrd="0" parTransId="{C7BAB054-F30B-46A9-8DD3-3C5F1D297D3D}" sibTransId="{A6ACF241-217C-4BD6-97F0-6B790E201C73}"/>
    <dgm:cxn modelId="{2F58087B-9818-4289-B13E-8F62B29CD4E2}" srcId="{C21B5761-AE09-4BE0-86E9-4D3832B46545}" destId="{670E1A11-7B83-4C86-86B3-519D50C83302}" srcOrd="2" destOrd="0" parTransId="{233364BF-7E7C-46AA-A347-3298C5F904EE}" sibTransId="{7D6B7BE5-7666-4539-90B5-F8C61843485E}"/>
    <dgm:cxn modelId="{9E161F84-4D28-4A1C-B3D7-02DC047406B9}" srcId="{C21B5761-AE09-4BE0-86E9-4D3832B46545}" destId="{CB15D202-A4B0-4358-B44C-5DDF3A5438F2}" srcOrd="1" destOrd="0" parTransId="{78C6CDBB-6E21-44D2-8EB5-B16DF92CA503}" sibTransId="{0B08DA09-35BF-44C8-ADC0-027097B70668}"/>
    <dgm:cxn modelId="{A4F3EF91-29D8-4040-8160-5F20531F6DF3}" type="presOf" srcId="{4BA99CE2-24DE-4BB2-9D29-4DF8B70A6126}" destId="{8F298D68-BB73-44BE-B5CC-3D767ABE62F9}" srcOrd="0" destOrd="0" presId="urn:microsoft.com/office/officeart/2018/2/layout/IconVerticalSolidList"/>
    <dgm:cxn modelId="{CFB334F1-41AC-499A-AC74-4E606506AD26}" type="presOf" srcId="{7995A7FB-F2E8-4D2A-B469-FE5D9259D89E}" destId="{767B7836-F573-44CB-B812-770054485B25}" srcOrd="0" destOrd="0" presId="urn:microsoft.com/office/officeart/2018/2/layout/IconVerticalSolidList"/>
    <dgm:cxn modelId="{F384FDF2-3D8B-4BDB-A32D-5E786E0D40D3}" type="presOf" srcId="{C21B5761-AE09-4BE0-86E9-4D3832B46545}" destId="{4A06F189-FEFF-4125-AC0A-4F6F6A76B23C}" srcOrd="0" destOrd="0" presId="urn:microsoft.com/office/officeart/2018/2/layout/IconVerticalSolidList"/>
    <dgm:cxn modelId="{98204BA5-94F4-448B-A485-6B5259B9E4B7}" type="presParOf" srcId="{4A06F189-FEFF-4125-AC0A-4F6F6A76B23C}" destId="{4406F28C-33F7-4A1D-A7E9-C0E2957EE86A}" srcOrd="0" destOrd="0" presId="urn:microsoft.com/office/officeart/2018/2/layout/IconVerticalSolidList"/>
    <dgm:cxn modelId="{61151740-E8CE-4DD8-848E-B37128E64E6A}" type="presParOf" srcId="{4406F28C-33F7-4A1D-A7E9-C0E2957EE86A}" destId="{ECC1A950-DF3F-4F75-A6A3-E53C4093823E}" srcOrd="0" destOrd="0" presId="urn:microsoft.com/office/officeart/2018/2/layout/IconVerticalSolidList"/>
    <dgm:cxn modelId="{DE5047AE-5CC9-4DD4-A046-CB156650A682}" type="presParOf" srcId="{4406F28C-33F7-4A1D-A7E9-C0E2957EE86A}" destId="{C7B47409-706B-4E7A-AA3B-C4D4393130C7}" srcOrd="1" destOrd="0" presId="urn:microsoft.com/office/officeart/2018/2/layout/IconVerticalSolidList"/>
    <dgm:cxn modelId="{732DF7EE-85F3-4BF2-8A5B-367BEF2F058F}" type="presParOf" srcId="{4406F28C-33F7-4A1D-A7E9-C0E2957EE86A}" destId="{C4E5EAC7-D58E-4E07-98DB-46116893B440}" srcOrd="2" destOrd="0" presId="urn:microsoft.com/office/officeart/2018/2/layout/IconVerticalSolidList"/>
    <dgm:cxn modelId="{E8AF2A7D-51AB-4DF7-8B49-D0F4966BCBD7}" type="presParOf" srcId="{4406F28C-33F7-4A1D-A7E9-C0E2957EE86A}" destId="{74C767F8-0BDB-429E-98C9-13B0C3E8C31A}" srcOrd="3" destOrd="0" presId="urn:microsoft.com/office/officeart/2018/2/layout/IconVerticalSolidList"/>
    <dgm:cxn modelId="{3C5C2986-40A6-4D5F-B0B9-D3C1E0EA542B}" type="presParOf" srcId="{4A06F189-FEFF-4125-AC0A-4F6F6A76B23C}" destId="{8B849C79-B10C-4F04-A56D-454613F25E8B}" srcOrd="1" destOrd="0" presId="urn:microsoft.com/office/officeart/2018/2/layout/IconVerticalSolidList"/>
    <dgm:cxn modelId="{9116E97C-103B-4E3D-A2F9-DC4440017D44}" type="presParOf" srcId="{4A06F189-FEFF-4125-AC0A-4F6F6A76B23C}" destId="{00F54744-3702-4E10-BE03-984EFF33E43C}" srcOrd="2" destOrd="0" presId="urn:microsoft.com/office/officeart/2018/2/layout/IconVerticalSolidList"/>
    <dgm:cxn modelId="{1B0F3D0B-84E5-4E69-AD2F-9A50C725FF74}" type="presParOf" srcId="{00F54744-3702-4E10-BE03-984EFF33E43C}" destId="{E21E5E48-85E7-4C4F-8E76-29CB653DFD3C}" srcOrd="0" destOrd="0" presId="urn:microsoft.com/office/officeart/2018/2/layout/IconVerticalSolidList"/>
    <dgm:cxn modelId="{B9E0FA96-F3A4-49C0-93BC-E2D5DC6F7A18}" type="presParOf" srcId="{00F54744-3702-4E10-BE03-984EFF33E43C}" destId="{69A1F072-D1A5-4537-B72A-EB89DF7784EC}" srcOrd="1" destOrd="0" presId="urn:microsoft.com/office/officeart/2018/2/layout/IconVerticalSolidList"/>
    <dgm:cxn modelId="{D0608CF5-BF9C-40F2-9F4C-BC490F30AFB2}" type="presParOf" srcId="{00F54744-3702-4E10-BE03-984EFF33E43C}" destId="{95241460-2FE1-4C4A-82CD-5F2AACD08D04}" srcOrd="2" destOrd="0" presId="urn:microsoft.com/office/officeart/2018/2/layout/IconVerticalSolidList"/>
    <dgm:cxn modelId="{D92AA50E-049B-4666-8C62-BFAC0E269725}" type="presParOf" srcId="{00F54744-3702-4E10-BE03-984EFF33E43C}" destId="{CFF944BF-B9A6-4313-A7BE-36EE96469BFF}" srcOrd="3" destOrd="0" presId="urn:microsoft.com/office/officeart/2018/2/layout/IconVerticalSolidList"/>
    <dgm:cxn modelId="{8C3F3819-F26F-47C5-80B5-CDB864A14BD1}" type="presParOf" srcId="{4A06F189-FEFF-4125-AC0A-4F6F6A76B23C}" destId="{447D1BDD-7103-4859-8F48-A62BCBC4FCAD}" srcOrd="3" destOrd="0" presId="urn:microsoft.com/office/officeart/2018/2/layout/IconVerticalSolidList"/>
    <dgm:cxn modelId="{EB4FCC69-5F80-41BB-A5DB-D854AB5255CA}" type="presParOf" srcId="{4A06F189-FEFF-4125-AC0A-4F6F6A76B23C}" destId="{58009497-76B4-40CB-94F0-A5070A08048C}" srcOrd="4" destOrd="0" presId="urn:microsoft.com/office/officeart/2018/2/layout/IconVerticalSolidList"/>
    <dgm:cxn modelId="{A215DCA7-3CC0-4F7A-A439-94FC866ADE68}" type="presParOf" srcId="{58009497-76B4-40CB-94F0-A5070A08048C}" destId="{C7698FFB-68B3-484B-ADA7-AFB96D101AC4}" srcOrd="0" destOrd="0" presId="urn:microsoft.com/office/officeart/2018/2/layout/IconVerticalSolidList"/>
    <dgm:cxn modelId="{9677F552-FD51-4539-B866-1168FE4F8F9A}" type="presParOf" srcId="{58009497-76B4-40CB-94F0-A5070A08048C}" destId="{BAB7CC06-9159-4D59-95E0-3D6488134517}" srcOrd="1" destOrd="0" presId="urn:microsoft.com/office/officeart/2018/2/layout/IconVerticalSolidList"/>
    <dgm:cxn modelId="{990022E8-1B31-439F-8126-58F7A4010E15}" type="presParOf" srcId="{58009497-76B4-40CB-94F0-A5070A08048C}" destId="{EFAF0C73-6F65-4182-B808-27F1A7D6B99C}" srcOrd="2" destOrd="0" presId="urn:microsoft.com/office/officeart/2018/2/layout/IconVerticalSolidList"/>
    <dgm:cxn modelId="{ED264041-EEE4-4852-985B-4D9799513592}" type="presParOf" srcId="{58009497-76B4-40CB-94F0-A5070A08048C}" destId="{4326B238-BFA0-4093-82E9-AE7CE6D70513}" srcOrd="3" destOrd="0" presId="urn:microsoft.com/office/officeart/2018/2/layout/IconVerticalSolidList"/>
    <dgm:cxn modelId="{95F3777E-7DD3-46AD-B157-F8C860594DC4}" type="presParOf" srcId="{4A06F189-FEFF-4125-AC0A-4F6F6A76B23C}" destId="{5EFA8DB6-A814-4150-9D2A-EC8B54BB92EC}" srcOrd="5" destOrd="0" presId="urn:microsoft.com/office/officeart/2018/2/layout/IconVerticalSolidList"/>
    <dgm:cxn modelId="{30A0E292-8657-4241-AA30-FE501194C25D}" type="presParOf" srcId="{4A06F189-FEFF-4125-AC0A-4F6F6A76B23C}" destId="{90117145-2559-4E42-AC08-850BF9212477}" srcOrd="6" destOrd="0" presId="urn:microsoft.com/office/officeart/2018/2/layout/IconVerticalSolidList"/>
    <dgm:cxn modelId="{07D35348-DB75-42B2-A83E-B8F8D0E35497}" type="presParOf" srcId="{90117145-2559-4E42-AC08-850BF9212477}" destId="{D8371A39-4503-488D-9548-4548BE2922DA}" srcOrd="0" destOrd="0" presId="urn:microsoft.com/office/officeart/2018/2/layout/IconVerticalSolidList"/>
    <dgm:cxn modelId="{088B4807-B503-46E3-BA3E-4AB527744BF7}" type="presParOf" srcId="{90117145-2559-4E42-AC08-850BF9212477}" destId="{DCA13B84-4CA1-46EC-9C6C-62022DA21CA0}" srcOrd="1" destOrd="0" presId="urn:microsoft.com/office/officeart/2018/2/layout/IconVerticalSolidList"/>
    <dgm:cxn modelId="{1D785D1F-82D8-4FBC-9CCA-D4F71522BE2D}" type="presParOf" srcId="{90117145-2559-4E42-AC08-850BF9212477}" destId="{2EAA99D6-560F-4BF3-B7E8-658D4780BA22}" srcOrd="2" destOrd="0" presId="urn:microsoft.com/office/officeart/2018/2/layout/IconVerticalSolidList"/>
    <dgm:cxn modelId="{FB1B1D17-DA70-45E4-A2B2-8A764B317ECD}" type="presParOf" srcId="{90117145-2559-4E42-AC08-850BF9212477}" destId="{D5CF5B84-67FE-4E27-A5FD-A4EF67AC374B}" srcOrd="3" destOrd="0" presId="urn:microsoft.com/office/officeart/2018/2/layout/IconVerticalSolidList"/>
    <dgm:cxn modelId="{0CD4639D-871A-4AAC-96E9-E88F1E9ACB83}" type="presParOf" srcId="{4A06F189-FEFF-4125-AC0A-4F6F6A76B23C}" destId="{B1E137BC-0D5C-4FF5-B553-3D216A12FC07}" srcOrd="7" destOrd="0" presId="urn:microsoft.com/office/officeart/2018/2/layout/IconVerticalSolidList"/>
    <dgm:cxn modelId="{F751AC86-47B5-427A-8817-5EAF943FA81E}" type="presParOf" srcId="{4A06F189-FEFF-4125-AC0A-4F6F6A76B23C}" destId="{A150FCA4-87B7-4E0C-A5A8-16F0537B1943}" srcOrd="8" destOrd="0" presId="urn:microsoft.com/office/officeart/2018/2/layout/IconVerticalSolidList"/>
    <dgm:cxn modelId="{3403AFB1-BFBD-4424-A40E-C788F0CD3A18}" type="presParOf" srcId="{A150FCA4-87B7-4E0C-A5A8-16F0537B1943}" destId="{B9C318E1-47FF-4B51-8B8F-0D5AC190A0FF}" srcOrd="0" destOrd="0" presId="urn:microsoft.com/office/officeart/2018/2/layout/IconVerticalSolidList"/>
    <dgm:cxn modelId="{C171FBF8-51D7-4F54-A6A1-8D629F2C6F52}" type="presParOf" srcId="{A150FCA4-87B7-4E0C-A5A8-16F0537B1943}" destId="{9AE63F82-5235-4691-ABF0-A91C8BDB9935}" srcOrd="1" destOrd="0" presId="urn:microsoft.com/office/officeart/2018/2/layout/IconVerticalSolidList"/>
    <dgm:cxn modelId="{FDD982CF-6AB8-4A13-BF3B-166FAB9E223F}" type="presParOf" srcId="{A150FCA4-87B7-4E0C-A5A8-16F0537B1943}" destId="{98024412-68B1-42A3-B416-D9F61E696D84}" srcOrd="2" destOrd="0" presId="urn:microsoft.com/office/officeart/2018/2/layout/IconVerticalSolidList"/>
    <dgm:cxn modelId="{642BC243-1C9E-446F-8956-AC5094A87947}" type="presParOf" srcId="{A150FCA4-87B7-4E0C-A5A8-16F0537B1943}" destId="{767B7836-F573-44CB-B812-770054485B25}" srcOrd="3" destOrd="0" presId="urn:microsoft.com/office/officeart/2018/2/layout/IconVerticalSolidList"/>
    <dgm:cxn modelId="{909DB7E7-D819-499B-8E55-27074D7475F0}" type="presParOf" srcId="{4A06F189-FEFF-4125-AC0A-4F6F6A76B23C}" destId="{42D309DE-5698-4B2B-9D05-970A5B31B2FA}" srcOrd="9" destOrd="0" presId="urn:microsoft.com/office/officeart/2018/2/layout/IconVerticalSolidList"/>
    <dgm:cxn modelId="{7CE54DB0-68F8-4F3E-A546-EB9CE87FEC44}" type="presParOf" srcId="{4A06F189-FEFF-4125-AC0A-4F6F6A76B23C}" destId="{319E753E-146C-4A82-BE96-A2F7BDA92D9C}" srcOrd="10" destOrd="0" presId="urn:microsoft.com/office/officeart/2018/2/layout/IconVerticalSolidList"/>
    <dgm:cxn modelId="{0ECD7E26-4C7C-4B81-8E73-7FEB62B23FEA}" type="presParOf" srcId="{319E753E-146C-4A82-BE96-A2F7BDA92D9C}" destId="{CE0346D5-1265-48BE-801C-DC7B355244F4}" srcOrd="0" destOrd="0" presId="urn:microsoft.com/office/officeart/2018/2/layout/IconVerticalSolidList"/>
    <dgm:cxn modelId="{922B59CC-D064-4F84-A536-3A66663F6B94}" type="presParOf" srcId="{319E753E-146C-4A82-BE96-A2F7BDA92D9C}" destId="{183CFB26-E6C0-4D8A-8070-EBC83CCEBDA2}" srcOrd="1" destOrd="0" presId="urn:microsoft.com/office/officeart/2018/2/layout/IconVerticalSolidList"/>
    <dgm:cxn modelId="{AEA7657A-F719-48C5-B07B-928E8202889C}" type="presParOf" srcId="{319E753E-146C-4A82-BE96-A2F7BDA92D9C}" destId="{1E71BBF7-9DE1-429B-A30F-A0FE73EA676C}" srcOrd="2" destOrd="0" presId="urn:microsoft.com/office/officeart/2018/2/layout/IconVerticalSolidList"/>
    <dgm:cxn modelId="{FA975C2D-FCE9-49D3-A021-1C39BF03FAA0}" type="presParOf" srcId="{319E753E-146C-4A82-BE96-A2F7BDA92D9C}" destId="{8F298D68-BB73-44BE-B5CC-3D767ABE62F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C4E98E-21FA-4193-B434-ABF3E50FD4D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EEDF354-C9CB-4903-855B-962539798A55}">
      <dgm:prSet/>
      <dgm:spPr/>
      <dgm:t>
        <a:bodyPr/>
        <a:lstStyle/>
        <a:p>
          <a:pPr>
            <a:lnSpc>
              <a:spcPct val="100000"/>
            </a:lnSpc>
          </a:pPr>
          <a:r>
            <a:rPr lang="en-US" b="0" i="0" baseline="0" dirty="0"/>
            <a:t>Regulatory Challenges: Policymakers and regulators face challenges in keeping up with the rapid pace of AI development. Establishing effective regulations that balance innovation and safety is a complex task.</a:t>
          </a:r>
          <a:br>
            <a:rPr lang="en-US" b="0" i="0" baseline="0" dirty="0"/>
          </a:br>
          <a:endParaRPr lang="en-US" dirty="0"/>
        </a:p>
      </dgm:t>
    </dgm:pt>
    <dgm:pt modelId="{0E89AC85-02D9-41E1-AEE3-9244606008A2}" type="parTrans" cxnId="{5D6B4A53-4880-4716-9321-09165B165FE2}">
      <dgm:prSet/>
      <dgm:spPr/>
      <dgm:t>
        <a:bodyPr/>
        <a:lstStyle/>
        <a:p>
          <a:endParaRPr lang="en-US"/>
        </a:p>
      </dgm:t>
    </dgm:pt>
    <dgm:pt modelId="{BE60D8D8-43D5-47BE-BC36-5967ABCFD542}" type="sibTrans" cxnId="{5D6B4A53-4880-4716-9321-09165B165FE2}">
      <dgm:prSet/>
      <dgm:spPr/>
      <dgm:t>
        <a:bodyPr/>
        <a:lstStyle/>
        <a:p>
          <a:endParaRPr lang="en-US"/>
        </a:p>
      </dgm:t>
    </dgm:pt>
    <dgm:pt modelId="{A730F275-A7CF-41BE-A26E-33565142BEAC}">
      <dgm:prSet/>
      <dgm:spPr/>
      <dgm:t>
        <a:bodyPr/>
        <a:lstStyle/>
        <a:p>
          <a:pPr>
            <a:lnSpc>
              <a:spcPct val="100000"/>
            </a:lnSpc>
          </a:pPr>
          <a:r>
            <a:rPr lang="en-US" b="0" i="0" baseline="0" dirty="0"/>
            <a:t>Economic Inequality: The benefits of AI are not evenly distributed, and there is a risk of exacerbating economic inequality if access to AI technology and its benefits is not equitable.</a:t>
          </a:r>
          <a:endParaRPr lang="en-US" dirty="0"/>
        </a:p>
      </dgm:t>
    </dgm:pt>
    <dgm:pt modelId="{D4F395F8-C552-4C9B-919A-20D969AB8FCE}" type="parTrans" cxnId="{2E0C76DC-6954-4723-9EBC-FB09635052B6}">
      <dgm:prSet/>
      <dgm:spPr/>
      <dgm:t>
        <a:bodyPr/>
        <a:lstStyle/>
        <a:p>
          <a:endParaRPr lang="en-US"/>
        </a:p>
      </dgm:t>
    </dgm:pt>
    <dgm:pt modelId="{0A511298-8D98-4D7B-9DFD-F7F154EFCBCD}" type="sibTrans" cxnId="{2E0C76DC-6954-4723-9EBC-FB09635052B6}">
      <dgm:prSet/>
      <dgm:spPr/>
      <dgm:t>
        <a:bodyPr/>
        <a:lstStyle/>
        <a:p>
          <a:endParaRPr lang="en-US"/>
        </a:p>
      </dgm:t>
    </dgm:pt>
    <dgm:pt modelId="{DF7C2E59-A953-4AE5-8C5E-A74C9580EF98}">
      <dgm:prSet/>
      <dgm:spPr/>
      <dgm:t>
        <a:bodyPr/>
        <a:lstStyle/>
        <a:p>
          <a:pPr>
            <a:lnSpc>
              <a:spcPct val="100000"/>
            </a:lnSpc>
          </a:pPr>
          <a:endParaRPr lang="en-US" dirty="0"/>
        </a:p>
      </dgm:t>
    </dgm:pt>
    <dgm:pt modelId="{2E13C820-FEA6-41CE-9049-94D9F8A8BDD4}" type="parTrans" cxnId="{AC6AD9F1-B2D5-47E9-9EF5-443EA6CB047F}">
      <dgm:prSet/>
      <dgm:spPr/>
      <dgm:t>
        <a:bodyPr/>
        <a:lstStyle/>
        <a:p>
          <a:endParaRPr lang="en-US"/>
        </a:p>
      </dgm:t>
    </dgm:pt>
    <dgm:pt modelId="{753EA7FB-BF1F-4915-B0BA-1A88ED1C4474}" type="sibTrans" cxnId="{AC6AD9F1-B2D5-47E9-9EF5-443EA6CB047F}">
      <dgm:prSet/>
      <dgm:spPr/>
      <dgm:t>
        <a:bodyPr/>
        <a:lstStyle/>
        <a:p>
          <a:endParaRPr lang="en-US"/>
        </a:p>
      </dgm:t>
    </dgm:pt>
    <dgm:pt modelId="{80154D40-0C57-447C-B7A5-19275A4CB69B}" type="pres">
      <dgm:prSet presAssocID="{39C4E98E-21FA-4193-B434-ABF3E50FD4D7}" presName="root" presStyleCnt="0">
        <dgm:presLayoutVars>
          <dgm:dir/>
          <dgm:resizeHandles val="exact"/>
        </dgm:presLayoutVars>
      </dgm:prSet>
      <dgm:spPr/>
    </dgm:pt>
    <dgm:pt modelId="{6FA5E4FC-A2DA-4798-BE4A-146DAB4F22AF}" type="pres">
      <dgm:prSet presAssocID="{1EEDF354-C9CB-4903-855B-962539798A55}" presName="compNode" presStyleCnt="0"/>
      <dgm:spPr/>
    </dgm:pt>
    <dgm:pt modelId="{314B10ED-D175-4C53-9920-C39B01E7FF3F}" type="pres">
      <dgm:prSet presAssocID="{1EEDF354-C9CB-4903-855B-962539798A55}" presName="bgRect" presStyleLbl="bgShp" presStyleIdx="0" presStyleCnt="3" custScaleY="77132"/>
      <dgm:spPr/>
    </dgm:pt>
    <dgm:pt modelId="{3B140652-2A4A-43E2-ADBE-DEF24A971667}" type="pres">
      <dgm:prSet presAssocID="{1EEDF354-C9CB-4903-855B-962539798A5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B7965835-77CE-434D-BF2D-8C1BAF09519C}" type="pres">
      <dgm:prSet presAssocID="{1EEDF354-C9CB-4903-855B-962539798A55}" presName="spaceRect" presStyleCnt="0"/>
      <dgm:spPr/>
    </dgm:pt>
    <dgm:pt modelId="{39B4C248-5897-47AF-87F6-506C7EAC2B40}" type="pres">
      <dgm:prSet presAssocID="{1EEDF354-C9CB-4903-855B-962539798A55}" presName="parTx" presStyleLbl="revTx" presStyleIdx="0" presStyleCnt="3">
        <dgm:presLayoutVars>
          <dgm:chMax val="0"/>
          <dgm:chPref val="0"/>
        </dgm:presLayoutVars>
      </dgm:prSet>
      <dgm:spPr/>
    </dgm:pt>
    <dgm:pt modelId="{19378293-D559-4A31-9C48-D9A8C0D50D04}" type="pres">
      <dgm:prSet presAssocID="{BE60D8D8-43D5-47BE-BC36-5967ABCFD542}" presName="sibTrans" presStyleCnt="0"/>
      <dgm:spPr/>
    </dgm:pt>
    <dgm:pt modelId="{F2FDD88E-34A5-4742-A31E-8C44B6222B1F}" type="pres">
      <dgm:prSet presAssocID="{A730F275-A7CF-41BE-A26E-33565142BEAC}" presName="compNode" presStyleCnt="0"/>
      <dgm:spPr/>
    </dgm:pt>
    <dgm:pt modelId="{641073C2-209C-4A0D-8781-E6C1F4284631}" type="pres">
      <dgm:prSet presAssocID="{A730F275-A7CF-41BE-A26E-33565142BEAC}" presName="bgRect" presStyleLbl="bgShp" presStyleIdx="1" presStyleCnt="3" custScaleY="92553" custLinFactNeighborY="-864"/>
      <dgm:spPr/>
    </dgm:pt>
    <dgm:pt modelId="{80873E73-3904-4F05-98D1-337B952A95CF}" type="pres">
      <dgm:prSet presAssocID="{A730F275-A7CF-41BE-A26E-33565142BEA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siness Growth"/>
        </a:ext>
      </dgm:extLst>
    </dgm:pt>
    <dgm:pt modelId="{D7038D60-DE99-4470-81AD-C6915D5DA50B}" type="pres">
      <dgm:prSet presAssocID="{A730F275-A7CF-41BE-A26E-33565142BEAC}" presName="spaceRect" presStyleCnt="0"/>
      <dgm:spPr/>
    </dgm:pt>
    <dgm:pt modelId="{A11EA3C5-E2B3-406D-AAAB-72C327C4AC75}" type="pres">
      <dgm:prSet presAssocID="{A730F275-A7CF-41BE-A26E-33565142BEAC}" presName="parTx" presStyleLbl="revTx" presStyleIdx="1" presStyleCnt="3">
        <dgm:presLayoutVars>
          <dgm:chMax val="0"/>
          <dgm:chPref val="0"/>
        </dgm:presLayoutVars>
      </dgm:prSet>
      <dgm:spPr/>
    </dgm:pt>
    <dgm:pt modelId="{66F8890B-F965-4944-930D-888FE7A5C73B}" type="pres">
      <dgm:prSet presAssocID="{0A511298-8D98-4D7B-9DFD-F7F154EFCBCD}" presName="sibTrans" presStyleCnt="0"/>
      <dgm:spPr/>
    </dgm:pt>
    <dgm:pt modelId="{D76DA490-E30D-440F-B37F-4BAB94188F75}" type="pres">
      <dgm:prSet presAssocID="{DF7C2E59-A953-4AE5-8C5E-A74C9580EF98}" presName="compNode" presStyleCnt="0"/>
      <dgm:spPr/>
    </dgm:pt>
    <dgm:pt modelId="{634E1532-BBF5-4A7B-8CD9-5E593FEC5CED}" type="pres">
      <dgm:prSet presAssocID="{DF7C2E59-A953-4AE5-8C5E-A74C9580EF98}" presName="bgRect" presStyleLbl="bgShp" presStyleIdx="2" presStyleCnt="3" custScaleY="56471" custLinFactNeighborX="256" custLinFactNeighborY="-29273"/>
      <dgm:spPr/>
    </dgm:pt>
    <dgm:pt modelId="{2656CAE7-22CD-49DA-B3BE-BB800F5345F4}" type="pres">
      <dgm:prSet presAssocID="{DF7C2E59-A953-4AE5-8C5E-A74C9580EF98}" presName="iconRect" presStyleLbl="node1" presStyleIdx="2" presStyleCnt="3" custLinFactNeighborX="2895" custLinFactNeighborY="-51653"/>
      <dgm:spPr/>
    </dgm:pt>
    <dgm:pt modelId="{93AD9506-BD59-4918-A39B-FDB8546A0EC7}" type="pres">
      <dgm:prSet presAssocID="{DF7C2E59-A953-4AE5-8C5E-A74C9580EF98}" presName="spaceRect" presStyleCnt="0"/>
      <dgm:spPr/>
    </dgm:pt>
    <dgm:pt modelId="{14055A55-B72F-418A-BB26-4A9034475D84}" type="pres">
      <dgm:prSet presAssocID="{DF7C2E59-A953-4AE5-8C5E-A74C9580EF98}" presName="parTx" presStyleLbl="revTx" presStyleIdx="2" presStyleCnt="3" custLinFactNeighborX="99" custLinFactNeighborY="-29932">
        <dgm:presLayoutVars>
          <dgm:chMax val="0"/>
          <dgm:chPref val="0"/>
        </dgm:presLayoutVars>
      </dgm:prSet>
      <dgm:spPr/>
    </dgm:pt>
  </dgm:ptLst>
  <dgm:cxnLst>
    <dgm:cxn modelId="{64BF2F6A-31A1-42B8-8EBF-2F2CA8CB0FC3}" type="presOf" srcId="{1EEDF354-C9CB-4903-855B-962539798A55}" destId="{39B4C248-5897-47AF-87F6-506C7EAC2B40}" srcOrd="0" destOrd="0" presId="urn:microsoft.com/office/officeart/2018/2/layout/IconVerticalSolidList"/>
    <dgm:cxn modelId="{5D6B4A53-4880-4716-9321-09165B165FE2}" srcId="{39C4E98E-21FA-4193-B434-ABF3E50FD4D7}" destId="{1EEDF354-C9CB-4903-855B-962539798A55}" srcOrd="0" destOrd="0" parTransId="{0E89AC85-02D9-41E1-AEE3-9244606008A2}" sibTransId="{BE60D8D8-43D5-47BE-BC36-5967ABCFD542}"/>
    <dgm:cxn modelId="{648A379F-3200-4D53-AAD7-7DD23FFAD7A0}" type="presOf" srcId="{39C4E98E-21FA-4193-B434-ABF3E50FD4D7}" destId="{80154D40-0C57-447C-B7A5-19275A4CB69B}" srcOrd="0" destOrd="0" presId="urn:microsoft.com/office/officeart/2018/2/layout/IconVerticalSolidList"/>
    <dgm:cxn modelId="{8E17A2BD-2246-498B-86EE-65F5D4D72684}" type="presOf" srcId="{A730F275-A7CF-41BE-A26E-33565142BEAC}" destId="{A11EA3C5-E2B3-406D-AAAB-72C327C4AC75}" srcOrd="0" destOrd="0" presId="urn:microsoft.com/office/officeart/2018/2/layout/IconVerticalSolidList"/>
    <dgm:cxn modelId="{2E0C76DC-6954-4723-9EBC-FB09635052B6}" srcId="{39C4E98E-21FA-4193-B434-ABF3E50FD4D7}" destId="{A730F275-A7CF-41BE-A26E-33565142BEAC}" srcOrd="1" destOrd="0" parTransId="{D4F395F8-C552-4C9B-919A-20D969AB8FCE}" sibTransId="{0A511298-8D98-4D7B-9DFD-F7F154EFCBCD}"/>
    <dgm:cxn modelId="{AC6AD9F1-B2D5-47E9-9EF5-443EA6CB047F}" srcId="{39C4E98E-21FA-4193-B434-ABF3E50FD4D7}" destId="{DF7C2E59-A953-4AE5-8C5E-A74C9580EF98}" srcOrd="2" destOrd="0" parTransId="{2E13C820-FEA6-41CE-9049-94D9F8A8BDD4}" sibTransId="{753EA7FB-BF1F-4915-B0BA-1A88ED1C4474}"/>
    <dgm:cxn modelId="{A0B346F9-5D94-4CD6-97E3-315F4635B2FE}" type="presOf" srcId="{DF7C2E59-A953-4AE5-8C5E-A74C9580EF98}" destId="{14055A55-B72F-418A-BB26-4A9034475D84}" srcOrd="0" destOrd="0" presId="urn:microsoft.com/office/officeart/2018/2/layout/IconVerticalSolidList"/>
    <dgm:cxn modelId="{54D017EC-2F13-475D-AE98-10851A2B70C4}" type="presParOf" srcId="{80154D40-0C57-447C-B7A5-19275A4CB69B}" destId="{6FA5E4FC-A2DA-4798-BE4A-146DAB4F22AF}" srcOrd="0" destOrd="0" presId="urn:microsoft.com/office/officeart/2018/2/layout/IconVerticalSolidList"/>
    <dgm:cxn modelId="{539FA378-F746-4639-8AED-D20D30C3D675}" type="presParOf" srcId="{6FA5E4FC-A2DA-4798-BE4A-146DAB4F22AF}" destId="{314B10ED-D175-4C53-9920-C39B01E7FF3F}" srcOrd="0" destOrd="0" presId="urn:microsoft.com/office/officeart/2018/2/layout/IconVerticalSolidList"/>
    <dgm:cxn modelId="{24E6B6ED-4A87-4BE6-9A3A-64B1D81EDA88}" type="presParOf" srcId="{6FA5E4FC-A2DA-4798-BE4A-146DAB4F22AF}" destId="{3B140652-2A4A-43E2-ADBE-DEF24A971667}" srcOrd="1" destOrd="0" presId="urn:microsoft.com/office/officeart/2018/2/layout/IconVerticalSolidList"/>
    <dgm:cxn modelId="{D18DAE68-8288-461F-A5B0-FFAADDE5423E}" type="presParOf" srcId="{6FA5E4FC-A2DA-4798-BE4A-146DAB4F22AF}" destId="{B7965835-77CE-434D-BF2D-8C1BAF09519C}" srcOrd="2" destOrd="0" presId="urn:microsoft.com/office/officeart/2018/2/layout/IconVerticalSolidList"/>
    <dgm:cxn modelId="{6E7C9EBC-2E78-4D92-85A0-E39192BFAAAA}" type="presParOf" srcId="{6FA5E4FC-A2DA-4798-BE4A-146DAB4F22AF}" destId="{39B4C248-5897-47AF-87F6-506C7EAC2B40}" srcOrd="3" destOrd="0" presId="urn:microsoft.com/office/officeart/2018/2/layout/IconVerticalSolidList"/>
    <dgm:cxn modelId="{EE8FF5E4-461C-4D43-8F89-A32D9C38F1B1}" type="presParOf" srcId="{80154D40-0C57-447C-B7A5-19275A4CB69B}" destId="{19378293-D559-4A31-9C48-D9A8C0D50D04}" srcOrd="1" destOrd="0" presId="urn:microsoft.com/office/officeart/2018/2/layout/IconVerticalSolidList"/>
    <dgm:cxn modelId="{60615353-5E94-48F9-AA81-EFEAEFBF9BC0}" type="presParOf" srcId="{80154D40-0C57-447C-B7A5-19275A4CB69B}" destId="{F2FDD88E-34A5-4742-A31E-8C44B6222B1F}" srcOrd="2" destOrd="0" presId="urn:microsoft.com/office/officeart/2018/2/layout/IconVerticalSolidList"/>
    <dgm:cxn modelId="{EF3B82D9-3C46-4C39-8537-E5D646AF3625}" type="presParOf" srcId="{F2FDD88E-34A5-4742-A31E-8C44B6222B1F}" destId="{641073C2-209C-4A0D-8781-E6C1F4284631}" srcOrd="0" destOrd="0" presId="urn:microsoft.com/office/officeart/2018/2/layout/IconVerticalSolidList"/>
    <dgm:cxn modelId="{DA1BE182-8F72-42BB-B361-77B8A3DB6318}" type="presParOf" srcId="{F2FDD88E-34A5-4742-A31E-8C44B6222B1F}" destId="{80873E73-3904-4F05-98D1-337B952A95CF}" srcOrd="1" destOrd="0" presId="urn:microsoft.com/office/officeart/2018/2/layout/IconVerticalSolidList"/>
    <dgm:cxn modelId="{628CCF67-446B-428C-8909-2C8A2606374A}" type="presParOf" srcId="{F2FDD88E-34A5-4742-A31E-8C44B6222B1F}" destId="{D7038D60-DE99-4470-81AD-C6915D5DA50B}" srcOrd="2" destOrd="0" presId="urn:microsoft.com/office/officeart/2018/2/layout/IconVerticalSolidList"/>
    <dgm:cxn modelId="{E5781B15-D9D4-46D2-91CF-B0DA1BA1B2E9}" type="presParOf" srcId="{F2FDD88E-34A5-4742-A31E-8C44B6222B1F}" destId="{A11EA3C5-E2B3-406D-AAAB-72C327C4AC75}" srcOrd="3" destOrd="0" presId="urn:microsoft.com/office/officeart/2018/2/layout/IconVerticalSolidList"/>
    <dgm:cxn modelId="{FD3D3D43-793A-4977-962C-B4B4923A65BE}" type="presParOf" srcId="{80154D40-0C57-447C-B7A5-19275A4CB69B}" destId="{66F8890B-F965-4944-930D-888FE7A5C73B}" srcOrd="3" destOrd="0" presId="urn:microsoft.com/office/officeart/2018/2/layout/IconVerticalSolidList"/>
    <dgm:cxn modelId="{4F3B5E7D-EC10-4210-B791-F37C9E234898}" type="presParOf" srcId="{80154D40-0C57-447C-B7A5-19275A4CB69B}" destId="{D76DA490-E30D-440F-B37F-4BAB94188F75}" srcOrd="4" destOrd="0" presId="urn:microsoft.com/office/officeart/2018/2/layout/IconVerticalSolidList"/>
    <dgm:cxn modelId="{3B35F86B-9E8C-4CF0-959E-93B01EE607FD}" type="presParOf" srcId="{D76DA490-E30D-440F-B37F-4BAB94188F75}" destId="{634E1532-BBF5-4A7B-8CD9-5E593FEC5CED}" srcOrd="0" destOrd="0" presId="urn:microsoft.com/office/officeart/2018/2/layout/IconVerticalSolidList"/>
    <dgm:cxn modelId="{6EED9F87-D09B-4724-9E6C-E21E1013982A}" type="presParOf" srcId="{D76DA490-E30D-440F-B37F-4BAB94188F75}" destId="{2656CAE7-22CD-49DA-B3BE-BB800F5345F4}" srcOrd="1" destOrd="0" presId="urn:microsoft.com/office/officeart/2018/2/layout/IconVerticalSolidList"/>
    <dgm:cxn modelId="{DFD792F0-53BE-442F-8C36-6BBD96E4966D}" type="presParOf" srcId="{D76DA490-E30D-440F-B37F-4BAB94188F75}" destId="{93AD9506-BD59-4918-A39B-FDB8546A0EC7}" srcOrd="2" destOrd="0" presId="urn:microsoft.com/office/officeart/2018/2/layout/IconVerticalSolidList"/>
    <dgm:cxn modelId="{A258D5A2-0689-4C80-92EA-06C36489A038}" type="presParOf" srcId="{D76DA490-E30D-440F-B37F-4BAB94188F75}" destId="{14055A55-B72F-418A-BB26-4A9034475D84}"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959E5-8B76-40A1-B896-176AE1B05049}">
      <dsp:nvSpPr>
        <dsp:cNvPr id="0" name=""/>
        <dsp:cNvSpPr/>
      </dsp:nvSpPr>
      <dsp:spPr>
        <a:xfrm>
          <a:off x="0" y="1805"/>
          <a:ext cx="10515600" cy="91531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292A69-211A-4309-84A4-80C3F671F42E}">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8A5F98-38A2-4B41-9AE2-8C07CBD1CC63}">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90000"/>
            </a:lnSpc>
            <a:spcBef>
              <a:spcPct val="0"/>
            </a:spcBef>
            <a:spcAft>
              <a:spcPct val="35000"/>
            </a:spcAft>
            <a:buNone/>
          </a:pPr>
          <a:r>
            <a:rPr lang="en-US" sz="1500" kern="1200" dirty="0"/>
            <a:t>AI can provide various benefits and services to end users. Here are some ways AI can enhance the user experience:</a:t>
          </a:r>
        </a:p>
      </dsp:txBody>
      <dsp:txXfrm>
        <a:off x="1057183" y="1805"/>
        <a:ext cx="9458416" cy="915310"/>
      </dsp:txXfrm>
    </dsp:sp>
    <dsp:sp modelId="{E8D234F0-EA61-430E-BCB2-6AF71950AC0C}">
      <dsp:nvSpPr>
        <dsp:cNvPr id="0" name=""/>
        <dsp:cNvSpPr/>
      </dsp:nvSpPr>
      <dsp:spPr>
        <a:xfrm>
          <a:off x="0" y="1145944"/>
          <a:ext cx="10515600" cy="91531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D17293-F962-40A3-8B6E-03BB3D719945}">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087D17-0D09-4EC7-A036-E799AA408E83}">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90000"/>
            </a:lnSpc>
            <a:spcBef>
              <a:spcPct val="0"/>
            </a:spcBef>
            <a:spcAft>
              <a:spcPct val="35000"/>
            </a:spcAft>
            <a:buNone/>
          </a:pPr>
          <a:r>
            <a:rPr lang="en-US" sz="1500" kern="1200" dirty="0"/>
            <a:t>Personalized Recommendations: AI algorithms can analyze user preferences, behavior, and historical data to provide personalized recommendations for products, services, movies, music, and more. This helps users discover new things tailored to their individual tastes.</a:t>
          </a:r>
        </a:p>
      </dsp:txBody>
      <dsp:txXfrm>
        <a:off x="1057183" y="1145944"/>
        <a:ext cx="9458416" cy="915310"/>
      </dsp:txXfrm>
    </dsp:sp>
    <dsp:sp modelId="{3C5E6D47-10AD-4330-B7CE-BBEF911F51A2}">
      <dsp:nvSpPr>
        <dsp:cNvPr id="0" name=""/>
        <dsp:cNvSpPr/>
      </dsp:nvSpPr>
      <dsp:spPr>
        <a:xfrm>
          <a:off x="0" y="2290082"/>
          <a:ext cx="10515600" cy="91531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F03B38-489B-4297-A93E-F90567C52E02}">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E90C75-B8ED-428C-9E75-53616FCF4C1E}">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90000"/>
            </a:lnSpc>
            <a:spcBef>
              <a:spcPct val="0"/>
            </a:spcBef>
            <a:spcAft>
              <a:spcPct val="35000"/>
            </a:spcAft>
            <a:buNone/>
          </a:pPr>
          <a:r>
            <a:rPr lang="en-US" sz="1500" kern="1200" dirty="0"/>
            <a:t>Virtual Assistants: AI-powered virtual assistants, such as Siri, Alexa, CoPilot and Google Assistant, can help users with tasks like setting reminders, making reservations, searching the web, and controlling smart home devices. These assistants use natural language processing and machine learning to understand and respond to user commands.</a:t>
          </a:r>
        </a:p>
      </dsp:txBody>
      <dsp:txXfrm>
        <a:off x="1057183" y="2290082"/>
        <a:ext cx="9458416" cy="915310"/>
      </dsp:txXfrm>
    </dsp:sp>
    <dsp:sp modelId="{39B7A0A5-65E7-4421-8768-120D3D82EFDA}">
      <dsp:nvSpPr>
        <dsp:cNvPr id="0" name=""/>
        <dsp:cNvSpPr/>
      </dsp:nvSpPr>
      <dsp:spPr>
        <a:xfrm>
          <a:off x="0" y="3434221"/>
          <a:ext cx="10515600" cy="9153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95D4FE-C751-4537-8FD5-862DF00E54EC}">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00E07D-F783-4C99-8EC9-82BB7A108B30}">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90000"/>
            </a:lnSpc>
            <a:spcBef>
              <a:spcPct val="0"/>
            </a:spcBef>
            <a:spcAft>
              <a:spcPct val="35000"/>
            </a:spcAft>
            <a:buNone/>
          </a:pPr>
          <a:r>
            <a:rPr lang="en-US" sz="1500" kern="1200" dirty="0"/>
            <a:t>Customer Service: AI chatbots and virtual agents are increasingly being used to provide customer support and handle inquiries. They can provide instant responses to common questions, offer troubleshooting assistance, and escalate complex issues to human agents when necessary.</a:t>
          </a:r>
        </a:p>
      </dsp:txBody>
      <dsp:txXfrm>
        <a:off x="1057183" y="3434221"/>
        <a:ext cx="9458416" cy="915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10335-E391-4E43-9DFF-FE2138142FAA}">
      <dsp:nvSpPr>
        <dsp:cNvPr id="0" name=""/>
        <dsp:cNvSpPr/>
      </dsp:nvSpPr>
      <dsp:spPr>
        <a:xfrm>
          <a:off x="0" y="112954"/>
          <a:ext cx="10515600" cy="13386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Smart Home Automation: AI can enable users to control various aspects of their homes through voice commands or smartphone apps. AI-powered systems can adjust temperature settings, turn lights on or off, manage security systems, and even learn user preferences to automate daily routines.</a:t>
          </a:r>
        </a:p>
      </dsp:txBody>
      <dsp:txXfrm>
        <a:off x="65348" y="178302"/>
        <a:ext cx="10384904" cy="1207966"/>
      </dsp:txXfrm>
    </dsp:sp>
    <dsp:sp modelId="{A50C34A7-7589-495A-961A-47FEF6E00814}">
      <dsp:nvSpPr>
        <dsp:cNvPr id="0" name=""/>
        <dsp:cNvSpPr/>
      </dsp:nvSpPr>
      <dsp:spPr>
        <a:xfrm>
          <a:off x="0" y="1506337"/>
          <a:ext cx="10515600" cy="1338662"/>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Healthcare Support: AI can assist users in monitoring their health, providing insights, and offering personalized recommendations. For example, wearable devices with AI capabilities can track physical activity, sleep patterns, and heart rate to provide users with feedback and suggestions for improving their well-being. Additionally, it can be used to speed the development of new drugs.</a:t>
          </a:r>
        </a:p>
      </dsp:txBody>
      <dsp:txXfrm>
        <a:off x="65348" y="1571685"/>
        <a:ext cx="10384904" cy="1207966"/>
      </dsp:txXfrm>
    </dsp:sp>
    <dsp:sp modelId="{859B838A-244D-4711-959C-5555A6B4E869}">
      <dsp:nvSpPr>
        <dsp:cNvPr id="0" name=""/>
        <dsp:cNvSpPr/>
      </dsp:nvSpPr>
      <dsp:spPr>
        <a:xfrm>
          <a:off x="0" y="2899720"/>
          <a:ext cx="10515600" cy="133866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Content Creation: AI can help users generate content, such as automated transcription services, language translation, creative writing assistance and even  pictures, video and music. These tools can save time and provide valuable support to users. </a:t>
          </a:r>
        </a:p>
      </dsp:txBody>
      <dsp:txXfrm>
        <a:off x="65348" y="2965068"/>
        <a:ext cx="10384904" cy="12079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567FC-0C16-45D9-B556-10D482C33FEB}">
      <dsp:nvSpPr>
        <dsp:cNvPr id="0" name=""/>
        <dsp:cNvSpPr/>
      </dsp:nvSpPr>
      <dsp:spPr>
        <a:xfrm>
          <a:off x="0" y="3969"/>
          <a:ext cx="10515600" cy="104480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Image and Video Recognition: AI algorithms can analyze and categorize visual content. This technology is used in applications like facial recognition for unlocking devices, automatic photo tagging, content moderation, and object recognition in augmented reality (AR) experiences.</a:t>
          </a:r>
        </a:p>
      </dsp:txBody>
      <dsp:txXfrm>
        <a:off x="51003" y="54972"/>
        <a:ext cx="10413594" cy="942803"/>
      </dsp:txXfrm>
    </dsp:sp>
    <dsp:sp modelId="{B22A9E9D-DE82-432C-B7F1-419E9E216ADB}">
      <dsp:nvSpPr>
        <dsp:cNvPr id="0" name=""/>
        <dsp:cNvSpPr/>
      </dsp:nvSpPr>
      <dsp:spPr>
        <a:xfrm>
          <a:off x="0" y="1103499"/>
          <a:ext cx="10515600" cy="1044809"/>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Financial Services: AI can be utilized in various financial applications, such as fraud detection, credit scoring, and personalized financial planning. AI-powered chatbots can also provide users with real-time financial information and assistance in managing their finances.</a:t>
          </a:r>
        </a:p>
      </dsp:txBody>
      <dsp:txXfrm>
        <a:off x="51003" y="1154502"/>
        <a:ext cx="10413594" cy="942803"/>
      </dsp:txXfrm>
    </dsp:sp>
    <dsp:sp modelId="{DFC3D45A-C611-4538-833B-55A628C52835}">
      <dsp:nvSpPr>
        <dsp:cNvPr id="0" name=""/>
        <dsp:cNvSpPr/>
      </dsp:nvSpPr>
      <dsp:spPr>
        <a:xfrm>
          <a:off x="0" y="2203029"/>
          <a:ext cx="10515600" cy="1044809"/>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Education and Learning: AI-based learning platforms can personalize educational content and adapt to individual student needs. AI tutors can provide personalized feedback, suggest additional resources, and adapt the learning pace to optimize the educational experience.</a:t>
          </a:r>
        </a:p>
      </dsp:txBody>
      <dsp:txXfrm>
        <a:off x="51003" y="2254032"/>
        <a:ext cx="10413594" cy="942803"/>
      </dsp:txXfrm>
    </dsp:sp>
    <dsp:sp modelId="{1902BB60-AF36-48A4-BB1A-4123F325B24E}">
      <dsp:nvSpPr>
        <dsp:cNvPr id="0" name=""/>
        <dsp:cNvSpPr/>
      </dsp:nvSpPr>
      <dsp:spPr>
        <a:xfrm>
          <a:off x="0" y="3302559"/>
          <a:ext cx="10515600" cy="104480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Travel Assistance: AI-powered travel platforms can help users plan trips, find the best deals, suggest itineraries, and provide real-time updates on flight statuses and weather conditions. AI can also assist with language translation and navigation in unfamiliar locations.</a:t>
          </a:r>
        </a:p>
      </dsp:txBody>
      <dsp:txXfrm>
        <a:off x="51003" y="3353562"/>
        <a:ext cx="10413594" cy="9428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567FC-0C16-45D9-B556-10D482C33FEB}">
      <dsp:nvSpPr>
        <dsp:cNvPr id="0" name=""/>
        <dsp:cNvSpPr/>
      </dsp:nvSpPr>
      <dsp:spPr>
        <a:xfrm>
          <a:off x="0" y="124368"/>
          <a:ext cx="10515600" cy="9509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AI can now do a better job of reading X-rays and MRI scans than doctors. Recent tests have shown that in diagnosis AI scored 90 while doctors scored 75. </a:t>
          </a:r>
        </a:p>
      </dsp:txBody>
      <dsp:txXfrm>
        <a:off x="46424" y="170792"/>
        <a:ext cx="10422752" cy="858142"/>
      </dsp:txXfrm>
    </dsp:sp>
    <dsp:sp modelId="{B22A9E9D-DE82-432C-B7F1-419E9E216ADB}">
      <dsp:nvSpPr>
        <dsp:cNvPr id="0" name=""/>
        <dsp:cNvSpPr/>
      </dsp:nvSpPr>
      <dsp:spPr>
        <a:xfrm>
          <a:off x="0" y="1124319"/>
          <a:ext cx="10515600" cy="95099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Drug companies will be able to create new drugs faster and cheaper than previously. They will also be able to do early testing on a computer before they move to living subjects.</a:t>
          </a:r>
        </a:p>
      </dsp:txBody>
      <dsp:txXfrm>
        <a:off x="46424" y="1170743"/>
        <a:ext cx="10422752" cy="858142"/>
      </dsp:txXfrm>
    </dsp:sp>
    <dsp:sp modelId="{DFC3D45A-C611-4538-833B-55A628C52835}">
      <dsp:nvSpPr>
        <dsp:cNvPr id="0" name=""/>
        <dsp:cNvSpPr/>
      </dsp:nvSpPr>
      <dsp:spPr>
        <a:xfrm>
          <a:off x="0" y="2124269"/>
          <a:ext cx="10515600" cy="95099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Businesses will be able to automate routine or repetitive work freeing employees for more significant tasks. There is a great  deal of concern about whether this will destroy jobs or create jobs and who will be affected. It will also be used for programming, including writing code and debugging.</a:t>
          </a:r>
        </a:p>
      </dsp:txBody>
      <dsp:txXfrm>
        <a:off x="46424" y="2170693"/>
        <a:ext cx="10422752" cy="858142"/>
      </dsp:txXfrm>
    </dsp:sp>
    <dsp:sp modelId="{1902BB60-AF36-48A4-BB1A-4123F325B24E}">
      <dsp:nvSpPr>
        <dsp:cNvPr id="0" name=""/>
        <dsp:cNvSpPr/>
      </dsp:nvSpPr>
      <dsp:spPr>
        <a:xfrm>
          <a:off x="0" y="3124220"/>
          <a:ext cx="10515600" cy="95099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Self driving vehicles are powered by AI algorithms. Ultimately this will lead to fewer accidents with reductions in injury, loss of life and property damage. This should also lead to lower insurance costs.</a:t>
          </a:r>
        </a:p>
      </dsp:txBody>
      <dsp:txXfrm>
        <a:off x="46424" y="3170644"/>
        <a:ext cx="10422752" cy="858142"/>
      </dsp:txXfrm>
    </dsp:sp>
    <dsp:sp modelId="{F9D73E58-3B80-48C8-8DEA-71FB4AC83C86}">
      <dsp:nvSpPr>
        <dsp:cNvPr id="0" name=""/>
        <dsp:cNvSpPr/>
      </dsp:nvSpPr>
      <dsp:spPr>
        <a:xfrm>
          <a:off x="0" y="4124170"/>
          <a:ext cx="10515600" cy="950990"/>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These are just a few examples of how AI can benefit people. AI's ability to process vast amounts of data, make predictions, and learn from user interactions enables it to provide personalized and valuable services to individuals.</a:t>
          </a:r>
        </a:p>
      </dsp:txBody>
      <dsp:txXfrm>
        <a:off x="46424" y="4170594"/>
        <a:ext cx="10422752" cy="8581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0EA62-8309-4D7D-A2CB-1C9DEE32A5A0}">
      <dsp:nvSpPr>
        <dsp:cNvPr id="0" name=""/>
        <dsp:cNvSpPr/>
      </dsp:nvSpPr>
      <dsp:spPr>
        <a:xfrm>
          <a:off x="0" y="2197"/>
          <a:ext cx="11259671" cy="11136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B240C6-316A-4750-848A-00F6E7765363}">
      <dsp:nvSpPr>
        <dsp:cNvPr id="0" name=""/>
        <dsp:cNvSpPr/>
      </dsp:nvSpPr>
      <dsp:spPr>
        <a:xfrm>
          <a:off x="336881" y="252770"/>
          <a:ext cx="612512" cy="6125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FD5BA8-1529-49EA-AD83-3045F48F7BE4}">
      <dsp:nvSpPr>
        <dsp:cNvPr id="0" name=""/>
        <dsp:cNvSpPr/>
      </dsp:nvSpPr>
      <dsp:spPr>
        <a:xfrm>
          <a:off x="1286275" y="2197"/>
          <a:ext cx="9973395" cy="1113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862" tIns="117862" rIns="117862" bIns="117862" numCol="1" spcCol="1270" anchor="ctr" anchorCtr="0">
          <a:noAutofit/>
        </a:bodyPr>
        <a:lstStyle/>
        <a:p>
          <a:pPr marL="0" lvl="0" indent="0" algn="l" defTabSz="666750">
            <a:lnSpc>
              <a:spcPct val="100000"/>
            </a:lnSpc>
            <a:spcBef>
              <a:spcPct val="0"/>
            </a:spcBef>
            <a:spcAft>
              <a:spcPct val="35000"/>
            </a:spcAft>
            <a:buNone/>
          </a:pPr>
          <a:r>
            <a:rPr lang="en-US" sz="1500" b="0" i="0" kern="1200" baseline="0" dirty="0"/>
            <a:t>Bias and Fairness: AI systems can inherit biases from the data they are trained on, which can lead to unfair and discriminatory outcomes. This bias can be especially problematic in areas like hiring, lending, and criminal justice.</a:t>
          </a:r>
          <a:br>
            <a:rPr lang="en-US" sz="1500" b="0" i="0" kern="1200" baseline="0" dirty="0"/>
          </a:br>
          <a:endParaRPr lang="en-US" sz="1500" kern="1200" dirty="0"/>
        </a:p>
      </dsp:txBody>
      <dsp:txXfrm>
        <a:off x="1286275" y="2197"/>
        <a:ext cx="9973395" cy="1113658"/>
      </dsp:txXfrm>
    </dsp:sp>
    <dsp:sp modelId="{DAFBE331-7631-4F78-8BDC-F91C83DA5E53}">
      <dsp:nvSpPr>
        <dsp:cNvPr id="0" name=""/>
        <dsp:cNvSpPr/>
      </dsp:nvSpPr>
      <dsp:spPr>
        <a:xfrm>
          <a:off x="0" y="1394270"/>
          <a:ext cx="11259671" cy="11136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99B3EA-5312-4D7A-AE6B-7314A5D94D64}">
      <dsp:nvSpPr>
        <dsp:cNvPr id="0" name=""/>
        <dsp:cNvSpPr/>
      </dsp:nvSpPr>
      <dsp:spPr>
        <a:xfrm>
          <a:off x="336881" y="1644843"/>
          <a:ext cx="612512" cy="6125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B5E559-C2C5-4639-9E8F-A3DC3C056033}">
      <dsp:nvSpPr>
        <dsp:cNvPr id="0" name=""/>
        <dsp:cNvSpPr/>
      </dsp:nvSpPr>
      <dsp:spPr>
        <a:xfrm>
          <a:off x="1286275" y="1394270"/>
          <a:ext cx="9973395" cy="1113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862" tIns="117862" rIns="117862" bIns="117862" numCol="1" spcCol="1270" anchor="ctr" anchorCtr="0">
          <a:noAutofit/>
        </a:bodyPr>
        <a:lstStyle/>
        <a:p>
          <a:pPr marL="0" lvl="0" indent="0" algn="l" defTabSz="666750">
            <a:lnSpc>
              <a:spcPct val="100000"/>
            </a:lnSpc>
            <a:spcBef>
              <a:spcPct val="0"/>
            </a:spcBef>
            <a:spcAft>
              <a:spcPct val="35000"/>
            </a:spcAft>
            <a:buNone/>
          </a:pPr>
          <a:r>
            <a:rPr lang="en-US" sz="1500" b="0" i="0" kern="1200" baseline="0" dirty="0"/>
            <a:t>Privacy Concerns: AI systems often require large amounts of data to function effectively. Collecting and handling personal data can raise concerns about privacy and data security, especially when it is used without the informed consent of individuals.</a:t>
          </a:r>
          <a:br>
            <a:rPr lang="en-US" sz="1500" b="0" i="0" kern="1200" baseline="0" dirty="0"/>
          </a:br>
          <a:endParaRPr lang="en-US" sz="1500" kern="1200" dirty="0"/>
        </a:p>
      </dsp:txBody>
      <dsp:txXfrm>
        <a:off x="1286275" y="1394270"/>
        <a:ext cx="9973395" cy="1113658"/>
      </dsp:txXfrm>
    </dsp:sp>
    <dsp:sp modelId="{83A49856-4E02-4237-933B-2F21C3553672}">
      <dsp:nvSpPr>
        <dsp:cNvPr id="0" name=""/>
        <dsp:cNvSpPr/>
      </dsp:nvSpPr>
      <dsp:spPr>
        <a:xfrm>
          <a:off x="0" y="2786343"/>
          <a:ext cx="11259671" cy="11136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514236-9CBF-4E1D-9BC3-C6007362F6A0}">
      <dsp:nvSpPr>
        <dsp:cNvPr id="0" name=""/>
        <dsp:cNvSpPr/>
      </dsp:nvSpPr>
      <dsp:spPr>
        <a:xfrm>
          <a:off x="336881" y="3036916"/>
          <a:ext cx="612512" cy="6125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48A161-1C82-4173-A8AB-0CF3F531F9A4}">
      <dsp:nvSpPr>
        <dsp:cNvPr id="0" name=""/>
        <dsp:cNvSpPr/>
      </dsp:nvSpPr>
      <dsp:spPr>
        <a:xfrm>
          <a:off x="1286275" y="2786343"/>
          <a:ext cx="9973395" cy="1113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862" tIns="117862" rIns="117862" bIns="117862" numCol="1" spcCol="1270" anchor="ctr" anchorCtr="0">
          <a:noAutofit/>
        </a:bodyPr>
        <a:lstStyle/>
        <a:p>
          <a:pPr marL="0" lvl="0" indent="0" algn="l" defTabSz="666750">
            <a:lnSpc>
              <a:spcPct val="100000"/>
            </a:lnSpc>
            <a:spcBef>
              <a:spcPct val="0"/>
            </a:spcBef>
            <a:spcAft>
              <a:spcPct val="35000"/>
            </a:spcAft>
            <a:buNone/>
          </a:pPr>
          <a:r>
            <a:rPr lang="en-US" sz="1500" b="0" i="0" kern="1200" baseline="0" dirty="0"/>
            <a:t>Job Displacement: Automation driven by AI and robotics has the potential to replace certain jobs, particularly those that involve repetitive tasks. This can lead to job displacement and economic disruptions in some industries.</a:t>
          </a:r>
          <a:br>
            <a:rPr lang="en-US" sz="1500" b="0" i="0" kern="1200" baseline="0" dirty="0"/>
          </a:br>
          <a:endParaRPr lang="en-US" sz="1500" kern="1200" dirty="0"/>
        </a:p>
      </dsp:txBody>
      <dsp:txXfrm>
        <a:off x="1286275" y="2786343"/>
        <a:ext cx="9973395" cy="1113658"/>
      </dsp:txXfrm>
    </dsp:sp>
    <dsp:sp modelId="{1CC3B997-66F0-4CBB-A154-3DE8B028D2CF}">
      <dsp:nvSpPr>
        <dsp:cNvPr id="0" name=""/>
        <dsp:cNvSpPr/>
      </dsp:nvSpPr>
      <dsp:spPr>
        <a:xfrm>
          <a:off x="0" y="4180613"/>
          <a:ext cx="11259671" cy="11136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B217E7-E1C4-48F9-ACE5-47D0B018B940}">
      <dsp:nvSpPr>
        <dsp:cNvPr id="0" name=""/>
        <dsp:cNvSpPr/>
      </dsp:nvSpPr>
      <dsp:spPr>
        <a:xfrm>
          <a:off x="336881" y="4428989"/>
          <a:ext cx="612512" cy="6125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9B718D-9538-45DE-9BBF-F244D6ABBE80}">
      <dsp:nvSpPr>
        <dsp:cNvPr id="0" name=""/>
        <dsp:cNvSpPr/>
      </dsp:nvSpPr>
      <dsp:spPr>
        <a:xfrm>
          <a:off x="1286275" y="4178416"/>
          <a:ext cx="9973395" cy="1113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862" tIns="117862" rIns="117862" bIns="117862" numCol="1" spcCol="1270" anchor="ctr" anchorCtr="0">
          <a:noAutofit/>
        </a:bodyPr>
        <a:lstStyle/>
        <a:p>
          <a:pPr marL="0" lvl="0" indent="0" algn="l" defTabSz="666750">
            <a:lnSpc>
              <a:spcPct val="100000"/>
            </a:lnSpc>
            <a:spcBef>
              <a:spcPct val="0"/>
            </a:spcBef>
            <a:spcAft>
              <a:spcPct val="35000"/>
            </a:spcAft>
            <a:buNone/>
          </a:pPr>
          <a:r>
            <a:rPr lang="en-US" sz="1500" b="0" i="0" kern="1200" baseline="0" dirty="0"/>
            <a:t>Ethical Concerns: As AI becomes more sophisticated, ethical questions arise regarding its use in sensitive areas such as healthcare, autonomous weapons, and surveillance. Decisions made by AI systems can have profound ethical implications.</a:t>
          </a:r>
          <a:br>
            <a:rPr lang="en-US" sz="1500" b="0" i="0" kern="1200" baseline="0" dirty="0"/>
          </a:br>
          <a:endParaRPr lang="en-US" sz="1500" kern="1200" dirty="0"/>
        </a:p>
      </dsp:txBody>
      <dsp:txXfrm>
        <a:off x="1286275" y="4178416"/>
        <a:ext cx="9973395" cy="11136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1A950-DF3F-4F75-A6A3-E53C4093823E}">
      <dsp:nvSpPr>
        <dsp:cNvPr id="0" name=""/>
        <dsp:cNvSpPr/>
      </dsp:nvSpPr>
      <dsp:spPr>
        <a:xfrm>
          <a:off x="0" y="3832"/>
          <a:ext cx="10515600" cy="5076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B47409-706B-4E7A-AA3B-C4D4393130C7}">
      <dsp:nvSpPr>
        <dsp:cNvPr id="0" name=""/>
        <dsp:cNvSpPr/>
      </dsp:nvSpPr>
      <dsp:spPr>
        <a:xfrm>
          <a:off x="153558" y="118049"/>
          <a:ext cx="279470" cy="2791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C767F8-0BDB-429E-98C9-13B0C3E8C31A}">
      <dsp:nvSpPr>
        <dsp:cNvPr id="0" name=""/>
        <dsp:cNvSpPr/>
      </dsp:nvSpPr>
      <dsp:spPr>
        <a:xfrm>
          <a:off x="586588" y="3832"/>
          <a:ext cx="9850110" cy="650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34" tIns="68834" rIns="68834" bIns="68834" numCol="1" spcCol="1270" anchor="ctr" anchorCtr="0">
          <a:noAutofit/>
        </a:bodyPr>
        <a:lstStyle/>
        <a:p>
          <a:pPr marL="0" lvl="0" indent="0" algn="l" defTabSz="622300">
            <a:lnSpc>
              <a:spcPct val="100000"/>
            </a:lnSpc>
            <a:spcBef>
              <a:spcPct val="0"/>
            </a:spcBef>
            <a:spcAft>
              <a:spcPct val="35000"/>
            </a:spcAft>
            <a:buNone/>
          </a:pPr>
          <a:r>
            <a:rPr lang="en-US" sz="1400" b="0" i="0" kern="1200" baseline="0" dirty="0"/>
            <a:t>Security Risks: AI can be vulnerable to attacks and manipulation. Adversarial attacks can deceive AI systems, and the use of AI in cyberattacks can make threats more sophisticated and harder to defend against.</a:t>
          </a:r>
          <a:br>
            <a:rPr lang="en-US" sz="1400" b="0" i="0" kern="1200" baseline="0" dirty="0"/>
          </a:br>
          <a:endParaRPr lang="en-US" sz="1400" kern="1200" dirty="0"/>
        </a:p>
      </dsp:txBody>
      <dsp:txXfrm>
        <a:off x="586588" y="3832"/>
        <a:ext cx="9850110" cy="650403"/>
      </dsp:txXfrm>
    </dsp:sp>
    <dsp:sp modelId="{E21E5E48-85E7-4C4F-8E76-29CB653DFD3C}">
      <dsp:nvSpPr>
        <dsp:cNvPr id="0" name=""/>
        <dsp:cNvSpPr/>
      </dsp:nvSpPr>
      <dsp:spPr>
        <a:xfrm>
          <a:off x="0" y="816837"/>
          <a:ext cx="10515600" cy="5076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A1F072-D1A5-4537-B72A-EB89DF7784EC}">
      <dsp:nvSpPr>
        <dsp:cNvPr id="0" name=""/>
        <dsp:cNvSpPr/>
      </dsp:nvSpPr>
      <dsp:spPr>
        <a:xfrm>
          <a:off x="153558" y="931054"/>
          <a:ext cx="279470" cy="2791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F944BF-B9A6-4313-A7BE-36EE96469BFF}">
      <dsp:nvSpPr>
        <dsp:cNvPr id="0" name=""/>
        <dsp:cNvSpPr/>
      </dsp:nvSpPr>
      <dsp:spPr>
        <a:xfrm>
          <a:off x="586588" y="816837"/>
          <a:ext cx="9850110" cy="650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34" tIns="68834" rIns="68834" bIns="68834" numCol="1" spcCol="1270" anchor="ctr" anchorCtr="0">
          <a:noAutofit/>
        </a:bodyPr>
        <a:lstStyle/>
        <a:p>
          <a:pPr marL="0" lvl="0" indent="0" algn="l" defTabSz="622300">
            <a:lnSpc>
              <a:spcPct val="100000"/>
            </a:lnSpc>
            <a:spcBef>
              <a:spcPct val="0"/>
            </a:spcBef>
            <a:spcAft>
              <a:spcPct val="35000"/>
            </a:spcAft>
            <a:buNone/>
          </a:pPr>
          <a:r>
            <a:rPr lang="en-US" sz="1400" b="0" i="0" kern="1200" baseline="0" dirty="0"/>
            <a:t>Lack of Accountability: When AI systems make mistakes or cause harm, it can be challenging to determine who is responsible. This lack of accountability raises legal and ethical questions.</a:t>
          </a:r>
          <a:br>
            <a:rPr lang="en-US" sz="1400" b="0" i="0" kern="1200" baseline="0" dirty="0"/>
          </a:br>
          <a:endParaRPr lang="en-US" sz="1400" kern="1200" dirty="0"/>
        </a:p>
      </dsp:txBody>
      <dsp:txXfrm>
        <a:off x="586588" y="816837"/>
        <a:ext cx="9850110" cy="650403"/>
      </dsp:txXfrm>
    </dsp:sp>
    <dsp:sp modelId="{C7698FFB-68B3-484B-ADA7-AFB96D101AC4}">
      <dsp:nvSpPr>
        <dsp:cNvPr id="0" name=""/>
        <dsp:cNvSpPr/>
      </dsp:nvSpPr>
      <dsp:spPr>
        <a:xfrm>
          <a:off x="0" y="1629842"/>
          <a:ext cx="10515600" cy="5076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B7CC06-9159-4D59-95E0-3D6488134517}">
      <dsp:nvSpPr>
        <dsp:cNvPr id="0" name=""/>
        <dsp:cNvSpPr/>
      </dsp:nvSpPr>
      <dsp:spPr>
        <a:xfrm>
          <a:off x="153558" y="1744059"/>
          <a:ext cx="279470" cy="2791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26B238-BFA0-4093-82E9-AE7CE6D70513}">
      <dsp:nvSpPr>
        <dsp:cNvPr id="0" name=""/>
        <dsp:cNvSpPr/>
      </dsp:nvSpPr>
      <dsp:spPr>
        <a:xfrm>
          <a:off x="586588" y="1629842"/>
          <a:ext cx="9850110" cy="650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34" tIns="68834" rIns="68834" bIns="68834" numCol="1" spcCol="1270" anchor="ctr" anchorCtr="0">
          <a:noAutofit/>
        </a:bodyPr>
        <a:lstStyle/>
        <a:p>
          <a:pPr marL="0" lvl="0" indent="0" algn="l" defTabSz="622300">
            <a:lnSpc>
              <a:spcPct val="100000"/>
            </a:lnSpc>
            <a:spcBef>
              <a:spcPct val="0"/>
            </a:spcBef>
            <a:spcAft>
              <a:spcPct val="35000"/>
            </a:spcAft>
            <a:buNone/>
          </a:pPr>
          <a:r>
            <a:rPr lang="en-US" sz="1400" b="0" i="0" kern="1200" baseline="0" dirty="0"/>
            <a:t>Loss of Control: As AI systems become more autonomous, there is a risk of losing control over them. This is a concern in applications like self-driving cars and military drones.</a:t>
          </a:r>
          <a:br>
            <a:rPr lang="en-US" sz="1400" b="0" i="0" kern="1200" baseline="0" dirty="0"/>
          </a:br>
          <a:endParaRPr lang="en-US" sz="1400" kern="1200" dirty="0"/>
        </a:p>
      </dsp:txBody>
      <dsp:txXfrm>
        <a:off x="586588" y="1629842"/>
        <a:ext cx="9850110" cy="650403"/>
      </dsp:txXfrm>
    </dsp:sp>
    <dsp:sp modelId="{D8371A39-4503-488D-9548-4548BE2922DA}">
      <dsp:nvSpPr>
        <dsp:cNvPr id="0" name=""/>
        <dsp:cNvSpPr/>
      </dsp:nvSpPr>
      <dsp:spPr>
        <a:xfrm>
          <a:off x="0" y="2442846"/>
          <a:ext cx="10515600" cy="5076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A13B84-4CA1-46EC-9C6C-62022DA21CA0}">
      <dsp:nvSpPr>
        <dsp:cNvPr id="0" name=""/>
        <dsp:cNvSpPr/>
      </dsp:nvSpPr>
      <dsp:spPr>
        <a:xfrm>
          <a:off x="153558" y="2557064"/>
          <a:ext cx="279470" cy="2791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CF5B84-67FE-4E27-A5FD-A4EF67AC374B}">
      <dsp:nvSpPr>
        <dsp:cNvPr id="0" name=""/>
        <dsp:cNvSpPr/>
      </dsp:nvSpPr>
      <dsp:spPr>
        <a:xfrm>
          <a:off x="586588" y="2442846"/>
          <a:ext cx="9850110" cy="650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34" tIns="68834" rIns="68834" bIns="68834" numCol="1" spcCol="1270" anchor="ctr" anchorCtr="0">
          <a:noAutofit/>
        </a:bodyPr>
        <a:lstStyle/>
        <a:p>
          <a:pPr marL="0" lvl="0" indent="0" algn="l" defTabSz="622300">
            <a:lnSpc>
              <a:spcPct val="100000"/>
            </a:lnSpc>
            <a:spcBef>
              <a:spcPct val="0"/>
            </a:spcBef>
            <a:spcAft>
              <a:spcPct val="35000"/>
            </a:spcAft>
            <a:buNone/>
          </a:pPr>
          <a:r>
            <a:rPr lang="en-US" sz="1400" b="0" i="0" kern="1200" baseline="0" dirty="0"/>
            <a:t>Data Dependency: AI systems rely on high-quality and diverse data for training and decision-making. If the data is incomplete, biased, or outdated, it can lead to inaccurate and unreliable results.</a:t>
          </a:r>
          <a:br>
            <a:rPr lang="en-US" sz="1400" b="0" i="0" kern="1200" baseline="0" dirty="0"/>
          </a:br>
          <a:endParaRPr lang="en-US" sz="1400" kern="1200" dirty="0"/>
        </a:p>
      </dsp:txBody>
      <dsp:txXfrm>
        <a:off x="586588" y="2442846"/>
        <a:ext cx="9850110" cy="650403"/>
      </dsp:txXfrm>
    </dsp:sp>
    <dsp:sp modelId="{B9C318E1-47FF-4B51-8B8F-0D5AC190A0FF}">
      <dsp:nvSpPr>
        <dsp:cNvPr id="0" name=""/>
        <dsp:cNvSpPr/>
      </dsp:nvSpPr>
      <dsp:spPr>
        <a:xfrm>
          <a:off x="0" y="3255851"/>
          <a:ext cx="10515600" cy="5076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E63F82-5235-4691-ABF0-A91C8BDB9935}">
      <dsp:nvSpPr>
        <dsp:cNvPr id="0" name=""/>
        <dsp:cNvSpPr/>
      </dsp:nvSpPr>
      <dsp:spPr>
        <a:xfrm>
          <a:off x="153558" y="3370069"/>
          <a:ext cx="279470" cy="27919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7B7836-F573-44CB-B812-770054485B25}">
      <dsp:nvSpPr>
        <dsp:cNvPr id="0" name=""/>
        <dsp:cNvSpPr/>
      </dsp:nvSpPr>
      <dsp:spPr>
        <a:xfrm>
          <a:off x="586588" y="3255851"/>
          <a:ext cx="9850110" cy="650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34" tIns="68834" rIns="68834" bIns="68834" numCol="1" spcCol="1270" anchor="ctr" anchorCtr="0">
          <a:noAutofit/>
        </a:bodyPr>
        <a:lstStyle/>
        <a:p>
          <a:pPr marL="0" lvl="0" indent="0" algn="l" defTabSz="622300">
            <a:lnSpc>
              <a:spcPct val="100000"/>
            </a:lnSpc>
            <a:spcBef>
              <a:spcPct val="0"/>
            </a:spcBef>
            <a:spcAft>
              <a:spcPct val="35000"/>
            </a:spcAft>
            <a:buNone/>
          </a:pPr>
          <a:r>
            <a:rPr lang="en-US" sz="1400" b="0" i="0" kern="1200" baseline="0" dirty="0"/>
            <a:t>Transparency and Explainability: Many AI algorithms, such as deep neural networks, are often seen as "black boxes" because it can be challenging to understand how they arrive at their decisions. Lack of transparency can hinder trust and accountability.</a:t>
          </a:r>
          <a:br>
            <a:rPr lang="en-US" sz="1400" b="0" i="0" kern="1200" baseline="0" dirty="0"/>
          </a:br>
          <a:endParaRPr lang="en-US" sz="1400" kern="1200" dirty="0"/>
        </a:p>
      </dsp:txBody>
      <dsp:txXfrm>
        <a:off x="586588" y="3255851"/>
        <a:ext cx="9850110" cy="650403"/>
      </dsp:txXfrm>
    </dsp:sp>
    <dsp:sp modelId="{CE0346D5-1265-48BE-801C-DC7B355244F4}">
      <dsp:nvSpPr>
        <dsp:cNvPr id="0" name=""/>
        <dsp:cNvSpPr/>
      </dsp:nvSpPr>
      <dsp:spPr>
        <a:xfrm>
          <a:off x="0" y="4068856"/>
          <a:ext cx="10515600" cy="5076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3CFB26-E6C0-4D8A-8070-EBC83CCEBDA2}">
      <dsp:nvSpPr>
        <dsp:cNvPr id="0" name=""/>
        <dsp:cNvSpPr/>
      </dsp:nvSpPr>
      <dsp:spPr>
        <a:xfrm>
          <a:off x="153558" y="4183073"/>
          <a:ext cx="279470" cy="27919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298D68-BB73-44BE-B5CC-3D767ABE62F9}">
      <dsp:nvSpPr>
        <dsp:cNvPr id="0" name=""/>
        <dsp:cNvSpPr/>
      </dsp:nvSpPr>
      <dsp:spPr>
        <a:xfrm>
          <a:off x="586588" y="4068856"/>
          <a:ext cx="9850110" cy="650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34" tIns="68834" rIns="68834" bIns="68834" numCol="1" spcCol="1270" anchor="ctr" anchorCtr="0">
          <a:noAutofit/>
        </a:bodyPr>
        <a:lstStyle/>
        <a:p>
          <a:pPr marL="0" lvl="0" indent="0" algn="l" defTabSz="622300">
            <a:lnSpc>
              <a:spcPct val="100000"/>
            </a:lnSpc>
            <a:spcBef>
              <a:spcPct val="0"/>
            </a:spcBef>
            <a:spcAft>
              <a:spcPct val="35000"/>
            </a:spcAft>
            <a:buNone/>
          </a:pPr>
          <a:r>
            <a:rPr lang="en-US" sz="1400" b="0" i="0" kern="1200" baseline="0" dirty="0"/>
            <a:t>Social Manipulation: AI can be used to create deepfake content, generate misinformation, and manipulate public opinion on a massive scale, posing risks to political and social stability.</a:t>
          </a:r>
          <a:endParaRPr lang="en-US" sz="1400" kern="1200" dirty="0"/>
        </a:p>
      </dsp:txBody>
      <dsp:txXfrm>
        <a:off x="586588" y="4068856"/>
        <a:ext cx="9850110" cy="6504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B10ED-D175-4C53-9920-C39B01E7FF3F}">
      <dsp:nvSpPr>
        <dsp:cNvPr id="0" name=""/>
        <dsp:cNvSpPr/>
      </dsp:nvSpPr>
      <dsp:spPr>
        <a:xfrm>
          <a:off x="0" y="107868"/>
          <a:ext cx="10515600" cy="7249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140652-2A4A-43E2-ADBE-DEF24A971667}">
      <dsp:nvSpPr>
        <dsp:cNvPr id="0" name=""/>
        <dsp:cNvSpPr/>
      </dsp:nvSpPr>
      <dsp:spPr>
        <a:xfrm>
          <a:off x="284315" y="211876"/>
          <a:ext cx="516937" cy="516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B4C248-5897-47AF-87F6-506C7EAC2B40}">
      <dsp:nvSpPr>
        <dsp:cNvPr id="0" name=""/>
        <dsp:cNvSpPr/>
      </dsp:nvSpPr>
      <dsp:spPr>
        <a:xfrm>
          <a:off x="1085568" y="401"/>
          <a:ext cx="9430031" cy="939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71" tIns="99471" rIns="99471" bIns="99471" numCol="1" spcCol="1270" anchor="ctr" anchorCtr="0">
          <a:noAutofit/>
        </a:bodyPr>
        <a:lstStyle/>
        <a:p>
          <a:pPr marL="0" lvl="0" indent="0" algn="l" defTabSz="666750">
            <a:lnSpc>
              <a:spcPct val="100000"/>
            </a:lnSpc>
            <a:spcBef>
              <a:spcPct val="0"/>
            </a:spcBef>
            <a:spcAft>
              <a:spcPct val="35000"/>
            </a:spcAft>
            <a:buNone/>
          </a:pPr>
          <a:r>
            <a:rPr lang="en-US" sz="1500" b="0" i="0" kern="1200" baseline="0" dirty="0"/>
            <a:t>Regulatory Challenges: Policymakers and regulators face challenges in keeping up with the rapid pace of AI development. Establishing effective regulations that balance innovation and safety is a complex task.</a:t>
          </a:r>
          <a:br>
            <a:rPr lang="en-US" sz="1500" b="0" i="0" kern="1200" baseline="0" dirty="0"/>
          </a:br>
          <a:endParaRPr lang="en-US" sz="1500" kern="1200" dirty="0"/>
        </a:p>
      </dsp:txBody>
      <dsp:txXfrm>
        <a:off x="1085568" y="401"/>
        <a:ext cx="9430031" cy="939886"/>
      </dsp:txXfrm>
    </dsp:sp>
    <dsp:sp modelId="{641073C2-209C-4A0D-8781-E6C1F4284631}">
      <dsp:nvSpPr>
        <dsp:cNvPr id="0" name=""/>
        <dsp:cNvSpPr/>
      </dsp:nvSpPr>
      <dsp:spPr>
        <a:xfrm>
          <a:off x="0" y="1202135"/>
          <a:ext cx="10515600" cy="8698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873E73-3904-4F05-98D1-337B952A95CF}">
      <dsp:nvSpPr>
        <dsp:cNvPr id="0" name=""/>
        <dsp:cNvSpPr/>
      </dsp:nvSpPr>
      <dsp:spPr>
        <a:xfrm>
          <a:off x="284315" y="1386734"/>
          <a:ext cx="516937" cy="516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1EA3C5-E2B3-406D-AAAB-72C327C4AC75}">
      <dsp:nvSpPr>
        <dsp:cNvPr id="0" name=""/>
        <dsp:cNvSpPr/>
      </dsp:nvSpPr>
      <dsp:spPr>
        <a:xfrm>
          <a:off x="1085568" y="1175259"/>
          <a:ext cx="9430031" cy="939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71" tIns="99471" rIns="99471" bIns="99471" numCol="1" spcCol="1270" anchor="ctr" anchorCtr="0">
          <a:noAutofit/>
        </a:bodyPr>
        <a:lstStyle/>
        <a:p>
          <a:pPr marL="0" lvl="0" indent="0" algn="l" defTabSz="666750">
            <a:lnSpc>
              <a:spcPct val="100000"/>
            </a:lnSpc>
            <a:spcBef>
              <a:spcPct val="0"/>
            </a:spcBef>
            <a:spcAft>
              <a:spcPct val="35000"/>
            </a:spcAft>
            <a:buNone/>
          </a:pPr>
          <a:r>
            <a:rPr lang="en-US" sz="1500" b="0" i="0" kern="1200" baseline="0" dirty="0"/>
            <a:t>Economic Inequality: The benefits of AI are not evenly distributed, and there is a risk of exacerbating economic inequality if access to AI technology and its benefits is not equitable.</a:t>
          </a:r>
          <a:endParaRPr lang="en-US" sz="1500" kern="1200" dirty="0"/>
        </a:p>
      </dsp:txBody>
      <dsp:txXfrm>
        <a:off x="1085568" y="1175259"/>
        <a:ext cx="9430031" cy="939886"/>
      </dsp:txXfrm>
    </dsp:sp>
    <dsp:sp modelId="{634E1532-BBF5-4A7B-8CD9-5E593FEC5CED}">
      <dsp:nvSpPr>
        <dsp:cNvPr id="0" name=""/>
        <dsp:cNvSpPr/>
      </dsp:nvSpPr>
      <dsp:spPr>
        <a:xfrm>
          <a:off x="0" y="2279546"/>
          <a:ext cx="10515600" cy="5307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56CAE7-22CD-49DA-B3BE-BB800F5345F4}">
      <dsp:nvSpPr>
        <dsp:cNvPr id="0" name=""/>
        <dsp:cNvSpPr/>
      </dsp:nvSpPr>
      <dsp:spPr>
        <a:xfrm>
          <a:off x="299281" y="2294578"/>
          <a:ext cx="516937" cy="5169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055A55-B72F-418A-BB26-4A9034475D84}">
      <dsp:nvSpPr>
        <dsp:cNvPr id="0" name=""/>
        <dsp:cNvSpPr/>
      </dsp:nvSpPr>
      <dsp:spPr>
        <a:xfrm>
          <a:off x="1085568" y="2068791"/>
          <a:ext cx="9430031" cy="939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71" tIns="99471" rIns="99471" bIns="99471" numCol="1" spcCol="1270" anchor="ctr" anchorCtr="0">
          <a:noAutofit/>
        </a:bodyPr>
        <a:lstStyle/>
        <a:p>
          <a:pPr marL="0" lvl="0" indent="0" algn="l" defTabSz="666750">
            <a:lnSpc>
              <a:spcPct val="100000"/>
            </a:lnSpc>
            <a:spcBef>
              <a:spcPct val="0"/>
            </a:spcBef>
            <a:spcAft>
              <a:spcPct val="35000"/>
            </a:spcAft>
            <a:buNone/>
          </a:pPr>
          <a:endParaRPr lang="en-US" sz="1500" kern="1200" dirty="0"/>
        </a:p>
      </dsp:txBody>
      <dsp:txXfrm>
        <a:off x="1085568" y="2068791"/>
        <a:ext cx="9430031" cy="93988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8FD63A-C58D-452C-B0CB-1E254908A42D}" type="datetimeFigureOut">
              <a:rPr lang="en-US" smtClean="0"/>
              <a:t>11/17/2024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9EE95B-2856-4984-9827-5A3139401C7F}" type="slidenum">
              <a:rPr lang="en-US" smtClean="0"/>
              <a:t>‹#›</a:t>
            </a:fld>
            <a:endParaRPr lang="en-US"/>
          </a:p>
        </p:txBody>
      </p:sp>
    </p:spTree>
    <p:extLst>
      <p:ext uri="{BB962C8B-B14F-4D97-AF65-F5344CB8AC3E}">
        <p14:creationId xmlns:p14="http://schemas.microsoft.com/office/powerpoint/2010/main" val="2150048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just beginning to use AI. It isn’t always accurate. They have "hallucinations”. Large language models Deep Mind </a:t>
            </a:r>
            <a:r>
              <a:rPr lang="en-US" b="0" i="0" dirty="0">
                <a:solidFill>
                  <a:srgbClr val="141415"/>
                </a:solidFill>
                <a:effectLst/>
                <a:latin typeface="monumentgrotesk"/>
              </a:rPr>
              <a:t>announced it has successfully used artificial intelligence to predict the 3D structures of nearly every catalogued protein known to science. That's over 200 million proteins</a:t>
            </a:r>
            <a:endParaRPr lang="en-US" dirty="0"/>
          </a:p>
        </p:txBody>
      </p:sp>
      <p:sp>
        <p:nvSpPr>
          <p:cNvPr id="4" name="Slide Number Placeholder 3"/>
          <p:cNvSpPr>
            <a:spLocks noGrp="1"/>
          </p:cNvSpPr>
          <p:nvPr>
            <p:ph type="sldNum" sz="quarter" idx="5"/>
          </p:nvPr>
        </p:nvSpPr>
        <p:spPr/>
        <p:txBody>
          <a:bodyPr/>
          <a:lstStyle/>
          <a:p>
            <a:fld id="{BF9EE95B-2856-4984-9827-5A3139401C7F}" type="slidenum">
              <a:rPr lang="en-US" smtClean="0"/>
              <a:t>2</a:t>
            </a:fld>
            <a:endParaRPr lang="en-US"/>
          </a:p>
        </p:txBody>
      </p:sp>
    </p:spTree>
    <p:extLst>
      <p:ext uri="{BB962C8B-B14F-4D97-AF65-F5344CB8AC3E}">
        <p14:creationId xmlns:p14="http://schemas.microsoft.com/office/powerpoint/2010/main" val="1354757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Hallucinations, lawyer</a:t>
            </a:r>
          </a:p>
        </p:txBody>
      </p:sp>
      <p:sp>
        <p:nvSpPr>
          <p:cNvPr id="4" name="Slide Number Placeholder 3"/>
          <p:cNvSpPr>
            <a:spLocks noGrp="1"/>
          </p:cNvSpPr>
          <p:nvPr>
            <p:ph type="sldNum" sz="quarter" idx="5"/>
          </p:nvPr>
        </p:nvSpPr>
        <p:spPr/>
        <p:txBody>
          <a:bodyPr/>
          <a:lstStyle/>
          <a:p>
            <a:fld id="{BF9EE95B-2856-4984-9827-5A3139401C7F}" type="slidenum">
              <a:rPr lang="en-US" smtClean="0"/>
              <a:t>9</a:t>
            </a:fld>
            <a:endParaRPr lang="en-US"/>
          </a:p>
        </p:txBody>
      </p:sp>
    </p:spTree>
    <p:extLst>
      <p:ext uri="{BB962C8B-B14F-4D97-AF65-F5344CB8AC3E}">
        <p14:creationId xmlns:p14="http://schemas.microsoft.com/office/powerpoint/2010/main" val="333310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9EE95B-2856-4984-9827-5A3139401C7F}" type="slidenum">
              <a:rPr lang="en-US" smtClean="0"/>
              <a:t>12</a:t>
            </a:fld>
            <a:endParaRPr lang="en-US"/>
          </a:p>
        </p:txBody>
      </p:sp>
    </p:spTree>
    <p:extLst>
      <p:ext uri="{BB962C8B-B14F-4D97-AF65-F5344CB8AC3E}">
        <p14:creationId xmlns:p14="http://schemas.microsoft.com/office/powerpoint/2010/main" val="3855486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effectLst/>
                <a:highlight>
                  <a:srgbClr val="FFFFFF"/>
                </a:highlight>
                <a:latin typeface="nyt-cheltenham"/>
              </a:rPr>
              <a:t>A.I. </a:t>
            </a:r>
            <a:r>
              <a:rPr lang="en-US" b="1">
                <a:solidFill>
                  <a:srgbClr val="000000"/>
                </a:solidFill>
                <a:effectLst/>
                <a:highlight>
                  <a:srgbClr val="FFFFFF"/>
                </a:highlight>
                <a:latin typeface="nyt-cheltenham"/>
              </a:rPr>
              <a:t>buddies</a:t>
            </a:r>
          </a:p>
          <a:p>
            <a:endParaRPr lang="en-US"/>
          </a:p>
        </p:txBody>
      </p:sp>
      <p:sp>
        <p:nvSpPr>
          <p:cNvPr id="4" name="Slide Number Placeholder 3"/>
          <p:cNvSpPr>
            <a:spLocks noGrp="1"/>
          </p:cNvSpPr>
          <p:nvPr>
            <p:ph type="sldNum" sz="quarter" idx="5"/>
          </p:nvPr>
        </p:nvSpPr>
        <p:spPr/>
        <p:txBody>
          <a:bodyPr/>
          <a:lstStyle/>
          <a:p>
            <a:fld id="{BF9EE95B-2856-4984-9827-5A3139401C7F}" type="slidenum">
              <a:rPr lang="en-US" smtClean="0"/>
              <a:t>15</a:t>
            </a:fld>
            <a:endParaRPr lang="en-US"/>
          </a:p>
        </p:txBody>
      </p:sp>
    </p:spTree>
    <p:extLst>
      <p:ext uri="{BB962C8B-B14F-4D97-AF65-F5344CB8AC3E}">
        <p14:creationId xmlns:p14="http://schemas.microsoft.com/office/powerpoint/2010/main" val="4205026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3874C-6B1B-4452-FE37-508A842211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2B6135-4327-CB5D-887F-A09B6A93E1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C46EAB-4A13-3903-AB0C-05546A349F4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effectLst/>
                <a:highlight>
                  <a:srgbClr val="FFFFFF"/>
                </a:highlight>
                <a:latin typeface="nyt-cheltenham"/>
              </a:rPr>
              <a:t>A.I. </a:t>
            </a:r>
            <a:r>
              <a:rPr lang="en-US" b="1">
                <a:solidFill>
                  <a:srgbClr val="000000"/>
                </a:solidFill>
                <a:effectLst/>
                <a:highlight>
                  <a:srgbClr val="FFFFFF"/>
                </a:highlight>
                <a:latin typeface="nyt-cheltenham"/>
              </a:rPr>
              <a:t>buddies</a:t>
            </a:r>
          </a:p>
          <a:p>
            <a:endParaRPr lang="en-US"/>
          </a:p>
        </p:txBody>
      </p:sp>
      <p:sp>
        <p:nvSpPr>
          <p:cNvPr id="4" name="Slide Number Placeholder 3">
            <a:extLst>
              <a:ext uri="{FF2B5EF4-FFF2-40B4-BE49-F238E27FC236}">
                <a16:creationId xmlns:a16="http://schemas.microsoft.com/office/drawing/2014/main" id="{8E84EA2E-1E93-FBBF-BACE-0133244D8D3B}"/>
              </a:ext>
            </a:extLst>
          </p:cNvPr>
          <p:cNvSpPr>
            <a:spLocks noGrp="1"/>
          </p:cNvSpPr>
          <p:nvPr>
            <p:ph type="sldNum" sz="quarter" idx="5"/>
          </p:nvPr>
        </p:nvSpPr>
        <p:spPr/>
        <p:txBody>
          <a:bodyPr/>
          <a:lstStyle/>
          <a:p>
            <a:fld id="{BF9EE95B-2856-4984-9827-5A3139401C7F}" type="slidenum">
              <a:rPr lang="en-US" smtClean="0"/>
              <a:t>16</a:t>
            </a:fld>
            <a:endParaRPr lang="en-US"/>
          </a:p>
        </p:txBody>
      </p:sp>
    </p:spTree>
    <p:extLst>
      <p:ext uri="{BB962C8B-B14F-4D97-AF65-F5344CB8AC3E}">
        <p14:creationId xmlns:p14="http://schemas.microsoft.com/office/powerpoint/2010/main" val="1212376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982C9-7E08-FBDD-D0A7-1213E154BF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062D29-14E7-CABA-6408-3CF87A97A7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745715-9019-7B06-5563-164DC1F11ED1}"/>
              </a:ext>
            </a:extLst>
          </p:cNvPr>
          <p:cNvSpPr>
            <a:spLocks noGrp="1"/>
          </p:cNvSpPr>
          <p:nvPr>
            <p:ph type="dt" sz="half" idx="10"/>
          </p:nvPr>
        </p:nvSpPr>
        <p:spPr/>
        <p:txBody>
          <a:bodyPr/>
          <a:lstStyle/>
          <a:p>
            <a:fld id="{6F2BD275-D884-4961-B499-F05FAE53EBD5}" type="datetimeFigureOut">
              <a:rPr lang="en-US" smtClean="0"/>
              <a:t>11/17/2024</a:t>
            </a:fld>
            <a:endParaRPr lang="en-US" dirty="0"/>
          </a:p>
        </p:txBody>
      </p:sp>
      <p:sp>
        <p:nvSpPr>
          <p:cNvPr id="5" name="Footer Placeholder 4">
            <a:extLst>
              <a:ext uri="{FF2B5EF4-FFF2-40B4-BE49-F238E27FC236}">
                <a16:creationId xmlns:a16="http://schemas.microsoft.com/office/drawing/2014/main" id="{F26353FE-A1DB-899D-C3B8-439120DC7A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67E1FD-97F2-94C5-63B0-EA195D5BCBF7}"/>
              </a:ext>
            </a:extLst>
          </p:cNvPr>
          <p:cNvSpPr>
            <a:spLocks noGrp="1"/>
          </p:cNvSpPr>
          <p:nvPr>
            <p:ph type="sldNum" sz="quarter" idx="12"/>
          </p:nvPr>
        </p:nvSpPr>
        <p:spPr/>
        <p:txBody>
          <a:bodyPr/>
          <a:lstStyle/>
          <a:p>
            <a:fld id="{73B1E376-EB30-4034-B1BE-00B4EBA54539}" type="slidenum">
              <a:rPr lang="en-US" smtClean="0"/>
              <a:t>‹#›</a:t>
            </a:fld>
            <a:endParaRPr lang="en-US" dirty="0"/>
          </a:p>
        </p:txBody>
      </p:sp>
    </p:spTree>
    <p:extLst>
      <p:ext uri="{BB962C8B-B14F-4D97-AF65-F5344CB8AC3E}">
        <p14:creationId xmlns:p14="http://schemas.microsoft.com/office/powerpoint/2010/main" val="500737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A5E0C-5885-05F3-345B-1391AD92C9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172FBB-9297-AA46-76BB-51136D109C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34C93F-19B5-AEEA-4230-C3C946721B37}"/>
              </a:ext>
            </a:extLst>
          </p:cNvPr>
          <p:cNvSpPr>
            <a:spLocks noGrp="1"/>
          </p:cNvSpPr>
          <p:nvPr>
            <p:ph type="dt" sz="half" idx="10"/>
          </p:nvPr>
        </p:nvSpPr>
        <p:spPr/>
        <p:txBody>
          <a:bodyPr/>
          <a:lstStyle/>
          <a:p>
            <a:fld id="{6F2BD275-D884-4961-B499-F05FAE53EBD5}" type="datetimeFigureOut">
              <a:rPr lang="en-US" smtClean="0"/>
              <a:t>11/17/2024</a:t>
            </a:fld>
            <a:endParaRPr lang="en-US" dirty="0"/>
          </a:p>
        </p:txBody>
      </p:sp>
      <p:sp>
        <p:nvSpPr>
          <p:cNvPr id="5" name="Footer Placeholder 4">
            <a:extLst>
              <a:ext uri="{FF2B5EF4-FFF2-40B4-BE49-F238E27FC236}">
                <a16:creationId xmlns:a16="http://schemas.microsoft.com/office/drawing/2014/main" id="{48FE1167-B2A2-30A6-502D-E1A720D8A1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87A70D-52D3-2179-EBFF-52C9D0D3F867}"/>
              </a:ext>
            </a:extLst>
          </p:cNvPr>
          <p:cNvSpPr>
            <a:spLocks noGrp="1"/>
          </p:cNvSpPr>
          <p:nvPr>
            <p:ph type="sldNum" sz="quarter" idx="12"/>
          </p:nvPr>
        </p:nvSpPr>
        <p:spPr/>
        <p:txBody>
          <a:bodyPr/>
          <a:lstStyle/>
          <a:p>
            <a:fld id="{73B1E376-EB30-4034-B1BE-00B4EBA54539}" type="slidenum">
              <a:rPr lang="en-US" smtClean="0"/>
              <a:t>‹#›</a:t>
            </a:fld>
            <a:endParaRPr lang="en-US" dirty="0"/>
          </a:p>
        </p:txBody>
      </p:sp>
    </p:spTree>
    <p:extLst>
      <p:ext uri="{BB962C8B-B14F-4D97-AF65-F5344CB8AC3E}">
        <p14:creationId xmlns:p14="http://schemas.microsoft.com/office/powerpoint/2010/main" val="3293372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F15E85-9FC8-44A3-BCB5-701E45D676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FFD5B8-4582-BBB3-59B8-0AD5DE499B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AE62F-AA1B-7FB5-C958-FFA604D597F1}"/>
              </a:ext>
            </a:extLst>
          </p:cNvPr>
          <p:cNvSpPr>
            <a:spLocks noGrp="1"/>
          </p:cNvSpPr>
          <p:nvPr>
            <p:ph type="dt" sz="half" idx="10"/>
          </p:nvPr>
        </p:nvSpPr>
        <p:spPr/>
        <p:txBody>
          <a:bodyPr/>
          <a:lstStyle/>
          <a:p>
            <a:fld id="{6F2BD275-D884-4961-B499-F05FAE53EBD5}" type="datetimeFigureOut">
              <a:rPr lang="en-US" smtClean="0"/>
              <a:t>11/17/2024</a:t>
            </a:fld>
            <a:endParaRPr lang="en-US" dirty="0"/>
          </a:p>
        </p:txBody>
      </p:sp>
      <p:sp>
        <p:nvSpPr>
          <p:cNvPr id="5" name="Footer Placeholder 4">
            <a:extLst>
              <a:ext uri="{FF2B5EF4-FFF2-40B4-BE49-F238E27FC236}">
                <a16:creationId xmlns:a16="http://schemas.microsoft.com/office/drawing/2014/main" id="{534A44BD-FA26-E1A8-F863-464626FB2C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BA2441-E5D5-27EF-F02E-DAC460571DB3}"/>
              </a:ext>
            </a:extLst>
          </p:cNvPr>
          <p:cNvSpPr>
            <a:spLocks noGrp="1"/>
          </p:cNvSpPr>
          <p:nvPr>
            <p:ph type="sldNum" sz="quarter" idx="12"/>
          </p:nvPr>
        </p:nvSpPr>
        <p:spPr/>
        <p:txBody>
          <a:bodyPr/>
          <a:lstStyle/>
          <a:p>
            <a:fld id="{73B1E376-EB30-4034-B1BE-00B4EBA54539}" type="slidenum">
              <a:rPr lang="en-US" smtClean="0"/>
              <a:t>‹#›</a:t>
            </a:fld>
            <a:endParaRPr lang="en-US" dirty="0"/>
          </a:p>
        </p:txBody>
      </p:sp>
    </p:spTree>
    <p:extLst>
      <p:ext uri="{BB962C8B-B14F-4D97-AF65-F5344CB8AC3E}">
        <p14:creationId xmlns:p14="http://schemas.microsoft.com/office/powerpoint/2010/main" val="3521481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2D20D-79ED-BD4F-072C-D07F6F8AD8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8AB06C-3E2C-900B-EFE6-8666EA506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9397EA-9CF1-F111-E8AC-508F7A6AA274}"/>
              </a:ext>
            </a:extLst>
          </p:cNvPr>
          <p:cNvSpPr>
            <a:spLocks noGrp="1"/>
          </p:cNvSpPr>
          <p:nvPr>
            <p:ph type="dt" sz="half" idx="10"/>
          </p:nvPr>
        </p:nvSpPr>
        <p:spPr/>
        <p:txBody>
          <a:bodyPr/>
          <a:lstStyle/>
          <a:p>
            <a:fld id="{6F2BD275-D884-4961-B499-F05FAE53EBD5}" type="datetimeFigureOut">
              <a:rPr lang="en-US" smtClean="0"/>
              <a:t>11/17/2024</a:t>
            </a:fld>
            <a:endParaRPr lang="en-US" dirty="0"/>
          </a:p>
        </p:txBody>
      </p:sp>
      <p:sp>
        <p:nvSpPr>
          <p:cNvPr id="5" name="Footer Placeholder 4">
            <a:extLst>
              <a:ext uri="{FF2B5EF4-FFF2-40B4-BE49-F238E27FC236}">
                <a16:creationId xmlns:a16="http://schemas.microsoft.com/office/drawing/2014/main" id="{66A6ED40-ACAD-0487-0401-ADE670BAF7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6B16B2-D17B-AF9D-E688-60BBEA9A4BC3}"/>
              </a:ext>
            </a:extLst>
          </p:cNvPr>
          <p:cNvSpPr>
            <a:spLocks noGrp="1"/>
          </p:cNvSpPr>
          <p:nvPr>
            <p:ph type="sldNum" sz="quarter" idx="12"/>
          </p:nvPr>
        </p:nvSpPr>
        <p:spPr/>
        <p:txBody>
          <a:bodyPr/>
          <a:lstStyle/>
          <a:p>
            <a:fld id="{73B1E376-EB30-4034-B1BE-00B4EBA54539}" type="slidenum">
              <a:rPr lang="en-US" smtClean="0"/>
              <a:t>‹#›</a:t>
            </a:fld>
            <a:endParaRPr lang="en-US" dirty="0"/>
          </a:p>
        </p:txBody>
      </p:sp>
    </p:spTree>
    <p:extLst>
      <p:ext uri="{BB962C8B-B14F-4D97-AF65-F5344CB8AC3E}">
        <p14:creationId xmlns:p14="http://schemas.microsoft.com/office/powerpoint/2010/main" val="1885027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F38EF-1196-A89F-9D54-2D0FC9DEB6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3537A0-C5B0-F3DC-30E9-6E85CEC5DB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AADA37-8CF7-482C-2074-6571F5954019}"/>
              </a:ext>
            </a:extLst>
          </p:cNvPr>
          <p:cNvSpPr>
            <a:spLocks noGrp="1"/>
          </p:cNvSpPr>
          <p:nvPr>
            <p:ph type="dt" sz="half" idx="10"/>
          </p:nvPr>
        </p:nvSpPr>
        <p:spPr/>
        <p:txBody>
          <a:bodyPr/>
          <a:lstStyle/>
          <a:p>
            <a:fld id="{6F2BD275-D884-4961-B499-F05FAE53EBD5}" type="datetimeFigureOut">
              <a:rPr lang="en-US" smtClean="0"/>
              <a:t>11/17/2024</a:t>
            </a:fld>
            <a:endParaRPr lang="en-US" dirty="0"/>
          </a:p>
        </p:txBody>
      </p:sp>
      <p:sp>
        <p:nvSpPr>
          <p:cNvPr id="5" name="Footer Placeholder 4">
            <a:extLst>
              <a:ext uri="{FF2B5EF4-FFF2-40B4-BE49-F238E27FC236}">
                <a16:creationId xmlns:a16="http://schemas.microsoft.com/office/drawing/2014/main" id="{FF2E5EA2-F384-2B0C-E2B2-C4110665E5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21EE87-59EB-5F23-7C48-85FD94356804}"/>
              </a:ext>
            </a:extLst>
          </p:cNvPr>
          <p:cNvSpPr>
            <a:spLocks noGrp="1"/>
          </p:cNvSpPr>
          <p:nvPr>
            <p:ph type="sldNum" sz="quarter" idx="12"/>
          </p:nvPr>
        </p:nvSpPr>
        <p:spPr/>
        <p:txBody>
          <a:bodyPr/>
          <a:lstStyle/>
          <a:p>
            <a:fld id="{73B1E376-EB30-4034-B1BE-00B4EBA54539}" type="slidenum">
              <a:rPr lang="en-US" smtClean="0"/>
              <a:t>‹#›</a:t>
            </a:fld>
            <a:endParaRPr lang="en-US" dirty="0"/>
          </a:p>
        </p:txBody>
      </p:sp>
    </p:spTree>
    <p:extLst>
      <p:ext uri="{BB962C8B-B14F-4D97-AF65-F5344CB8AC3E}">
        <p14:creationId xmlns:p14="http://schemas.microsoft.com/office/powerpoint/2010/main" val="67749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556E-D4FB-B1A4-73E1-E6E5BDB516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95062D-6D2A-3771-CAEE-70F915BA8C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9DAE9D-B885-8BA2-8334-28914D1912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32E64C-EB1E-5593-21B3-50116324B712}"/>
              </a:ext>
            </a:extLst>
          </p:cNvPr>
          <p:cNvSpPr>
            <a:spLocks noGrp="1"/>
          </p:cNvSpPr>
          <p:nvPr>
            <p:ph type="dt" sz="half" idx="10"/>
          </p:nvPr>
        </p:nvSpPr>
        <p:spPr/>
        <p:txBody>
          <a:bodyPr/>
          <a:lstStyle/>
          <a:p>
            <a:fld id="{6F2BD275-D884-4961-B499-F05FAE53EBD5}" type="datetimeFigureOut">
              <a:rPr lang="en-US" smtClean="0"/>
              <a:t>11/17/2024</a:t>
            </a:fld>
            <a:endParaRPr lang="en-US" dirty="0"/>
          </a:p>
        </p:txBody>
      </p:sp>
      <p:sp>
        <p:nvSpPr>
          <p:cNvPr id="6" name="Footer Placeholder 5">
            <a:extLst>
              <a:ext uri="{FF2B5EF4-FFF2-40B4-BE49-F238E27FC236}">
                <a16:creationId xmlns:a16="http://schemas.microsoft.com/office/drawing/2014/main" id="{FB3A5E20-D09B-70C3-F951-F886E51D1C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FF9269B-397E-4A91-D281-E9870EDB20A7}"/>
              </a:ext>
            </a:extLst>
          </p:cNvPr>
          <p:cNvSpPr>
            <a:spLocks noGrp="1"/>
          </p:cNvSpPr>
          <p:nvPr>
            <p:ph type="sldNum" sz="quarter" idx="12"/>
          </p:nvPr>
        </p:nvSpPr>
        <p:spPr/>
        <p:txBody>
          <a:bodyPr/>
          <a:lstStyle/>
          <a:p>
            <a:fld id="{73B1E376-EB30-4034-B1BE-00B4EBA54539}" type="slidenum">
              <a:rPr lang="en-US" smtClean="0"/>
              <a:t>‹#›</a:t>
            </a:fld>
            <a:endParaRPr lang="en-US" dirty="0"/>
          </a:p>
        </p:txBody>
      </p:sp>
    </p:spTree>
    <p:extLst>
      <p:ext uri="{BB962C8B-B14F-4D97-AF65-F5344CB8AC3E}">
        <p14:creationId xmlns:p14="http://schemas.microsoft.com/office/powerpoint/2010/main" val="10879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921DA-71F9-EB3B-0591-76E330D22F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00B7E6-C324-30E2-30EF-E8F4B4A51E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A41925-491C-009B-8D96-9CB7DF2BC4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A1166F-A5A5-05CE-DE53-D7B8FD4520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A0C7EA-0D50-4B23-5637-8D8301E78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BEF791-2113-EE12-C332-780E293B5EA9}"/>
              </a:ext>
            </a:extLst>
          </p:cNvPr>
          <p:cNvSpPr>
            <a:spLocks noGrp="1"/>
          </p:cNvSpPr>
          <p:nvPr>
            <p:ph type="dt" sz="half" idx="10"/>
          </p:nvPr>
        </p:nvSpPr>
        <p:spPr/>
        <p:txBody>
          <a:bodyPr/>
          <a:lstStyle/>
          <a:p>
            <a:fld id="{6F2BD275-D884-4961-B499-F05FAE53EBD5}" type="datetimeFigureOut">
              <a:rPr lang="en-US" smtClean="0"/>
              <a:t>11/17/2024</a:t>
            </a:fld>
            <a:endParaRPr lang="en-US" dirty="0"/>
          </a:p>
        </p:txBody>
      </p:sp>
      <p:sp>
        <p:nvSpPr>
          <p:cNvPr id="8" name="Footer Placeholder 7">
            <a:extLst>
              <a:ext uri="{FF2B5EF4-FFF2-40B4-BE49-F238E27FC236}">
                <a16:creationId xmlns:a16="http://schemas.microsoft.com/office/drawing/2014/main" id="{3034A4EB-1B18-AF29-F2DC-E21C3B036E3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EF89743-9736-4C72-B08F-0AECFF47F6D5}"/>
              </a:ext>
            </a:extLst>
          </p:cNvPr>
          <p:cNvSpPr>
            <a:spLocks noGrp="1"/>
          </p:cNvSpPr>
          <p:nvPr>
            <p:ph type="sldNum" sz="quarter" idx="12"/>
          </p:nvPr>
        </p:nvSpPr>
        <p:spPr/>
        <p:txBody>
          <a:bodyPr/>
          <a:lstStyle/>
          <a:p>
            <a:fld id="{73B1E376-EB30-4034-B1BE-00B4EBA54539}" type="slidenum">
              <a:rPr lang="en-US" smtClean="0"/>
              <a:t>‹#›</a:t>
            </a:fld>
            <a:endParaRPr lang="en-US" dirty="0"/>
          </a:p>
        </p:txBody>
      </p:sp>
    </p:spTree>
    <p:extLst>
      <p:ext uri="{BB962C8B-B14F-4D97-AF65-F5344CB8AC3E}">
        <p14:creationId xmlns:p14="http://schemas.microsoft.com/office/powerpoint/2010/main" val="2271773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74F4D-D86D-9DD7-A7D4-48604C5601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A2403C-5B97-0FFF-3822-03A9A80AB3C9}"/>
              </a:ext>
            </a:extLst>
          </p:cNvPr>
          <p:cNvSpPr>
            <a:spLocks noGrp="1"/>
          </p:cNvSpPr>
          <p:nvPr>
            <p:ph type="dt" sz="half" idx="10"/>
          </p:nvPr>
        </p:nvSpPr>
        <p:spPr/>
        <p:txBody>
          <a:bodyPr/>
          <a:lstStyle/>
          <a:p>
            <a:fld id="{6F2BD275-D884-4961-B499-F05FAE53EBD5}" type="datetimeFigureOut">
              <a:rPr lang="en-US" smtClean="0"/>
              <a:t>11/17/2024</a:t>
            </a:fld>
            <a:endParaRPr lang="en-US" dirty="0"/>
          </a:p>
        </p:txBody>
      </p:sp>
      <p:sp>
        <p:nvSpPr>
          <p:cNvPr id="4" name="Footer Placeholder 3">
            <a:extLst>
              <a:ext uri="{FF2B5EF4-FFF2-40B4-BE49-F238E27FC236}">
                <a16:creationId xmlns:a16="http://schemas.microsoft.com/office/drawing/2014/main" id="{9E95D884-2DBC-D4C5-9052-8D7BD5A3884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59F43D-DFA7-6E03-562D-F2B94A6AF41F}"/>
              </a:ext>
            </a:extLst>
          </p:cNvPr>
          <p:cNvSpPr>
            <a:spLocks noGrp="1"/>
          </p:cNvSpPr>
          <p:nvPr>
            <p:ph type="sldNum" sz="quarter" idx="12"/>
          </p:nvPr>
        </p:nvSpPr>
        <p:spPr/>
        <p:txBody>
          <a:bodyPr/>
          <a:lstStyle/>
          <a:p>
            <a:fld id="{73B1E376-EB30-4034-B1BE-00B4EBA54539}" type="slidenum">
              <a:rPr lang="en-US" smtClean="0"/>
              <a:t>‹#›</a:t>
            </a:fld>
            <a:endParaRPr lang="en-US" dirty="0"/>
          </a:p>
        </p:txBody>
      </p:sp>
    </p:spTree>
    <p:extLst>
      <p:ext uri="{BB962C8B-B14F-4D97-AF65-F5344CB8AC3E}">
        <p14:creationId xmlns:p14="http://schemas.microsoft.com/office/powerpoint/2010/main" val="3579363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EA3D49-2E64-2DBE-35EC-388C538969C5}"/>
              </a:ext>
            </a:extLst>
          </p:cNvPr>
          <p:cNvSpPr>
            <a:spLocks noGrp="1"/>
          </p:cNvSpPr>
          <p:nvPr>
            <p:ph type="dt" sz="half" idx="10"/>
          </p:nvPr>
        </p:nvSpPr>
        <p:spPr/>
        <p:txBody>
          <a:bodyPr/>
          <a:lstStyle/>
          <a:p>
            <a:fld id="{6F2BD275-D884-4961-B499-F05FAE53EBD5}" type="datetimeFigureOut">
              <a:rPr lang="en-US" smtClean="0"/>
              <a:t>11/17/2024</a:t>
            </a:fld>
            <a:endParaRPr lang="en-US" dirty="0"/>
          </a:p>
        </p:txBody>
      </p:sp>
      <p:sp>
        <p:nvSpPr>
          <p:cNvPr id="3" name="Footer Placeholder 2">
            <a:extLst>
              <a:ext uri="{FF2B5EF4-FFF2-40B4-BE49-F238E27FC236}">
                <a16:creationId xmlns:a16="http://schemas.microsoft.com/office/drawing/2014/main" id="{B11E365F-CEE8-2967-9609-EA153F692C8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BECCFF5-E107-182F-14E7-37D27DEDAAF0}"/>
              </a:ext>
            </a:extLst>
          </p:cNvPr>
          <p:cNvSpPr>
            <a:spLocks noGrp="1"/>
          </p:cNvSpPr>
          <p:nvPr>
            <p:ph type="sldNum" sz="quarter" idx="12"/>
          </p:nvPr>
        </p:nvSpPr>
        <p:spPr/>
        <p:txBody>
          <a:bodyPr/>
          <a:lstStyle/>
          <a:p>
            <a:fld id="{73B1E376-EB30-4034-B1BE-00B4EBA54539}" type="slidenum">
              <a:rPr lang="en-US" smtClean="0"/>
              <a:t>‹#›</a:t>
            </a:fld>
            <a:endParaRPr lang="en-US" dirty="0"/>
          </a:p>
        </p:txBody>
      </p:sp>
    </p:spTree>
    <p:extLst>
      <p:ext uri="{BB962C8B-B14F-4D97-AF65-F5344CB8AC3E}">
        <p14:creationId xmlns:p14="http://schemas.microsoft.com/office/powerpoint/2010/main" val="1508021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70E4-F790-36BB-BBF7-0213F0F93E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C0B3B-4B18-FA22-0EFB-1BC1A3FE19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75F0B3-FF00-0CD5-A5C6-697A93A427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CB488-6F03-D356-C8FF-0EECF8F955D3}"/>
              </a:ext>
            </a:extLst>
          </p:cNvPr>
          <p:cNvSpPr>
            <a:spLocks noGrp="1"/>
          </p:cNvSpPr>
          <p:nvPr>
            <p:ph type="dt" sz="half" idx="10"/>
          </p:nvPr>
        </p:nvSpPr>
        <p:spPr/>
        <p:txBody>
          <a:bodyPr/>
          <a:lstStyle/>
          <a:p>
            <a:fld id="{6F2BD275-D884-4961-B499-F05FAE53EBD5}" type="datetimeFigureOut">
              <a:rPr lang="en-US" smtClean="0"/>
              <a:t>11/17/2024</a:t>
            </a:fld>
            <a:endParaRPr lang="en-US" dirty="0"/>
          </a:p>
        </p:txBody>
      </p:sp>
      <p:sp>
        <p:nvSpPr>
          <p:cNvPr id="6" name="Footer Placeholder 5">
            <a:extLst>
              <a:ext uri="{FF2B5EF4-FFF2-40B4-BE49-F238E27FC236}">
                <a16:creationId xmlns:a16="http://schemas.microsoft.com/office/drawing/2014/main" id="{F9F53E70-B5E1-223A-901E-377E73A926D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6867877-CB95-2C08-1BAF-4AA8172EE193}"/>
              </a:ext>
            </a:extLst>
          </p:cNvPr>
          <p:cNvSpPr>
            <a:spLocks noGrp="1"/>
          </p:cNvSpPr>
          <p:nvPr>
            <p:ph type="sldNum" sz="quarter" idx="12"/>
          </p:nvPr>
        </p:nvSpPr>
        <p:spPr/>
        <p:txBody>
          <a:bodyPr/>
          <a:lstStyle/>
          <a:p>
            <a:fld id="{73B1E376-EB30-4034-B1BE-00B4EBA54539}" type="slidenum">
              <a:rPr lang="en-US" smtClean="0"/>
              <a:t>‹#›</a:t>
            </a:fld>
            <a:endParaRPr lang="en-US" dirty="0"/>
          </a:p>
        </p:txBody>
      </p:sp>
    </p:spTree>
    <p:extLst>
      <p:ext uri="{BB962C8B-B14F-4D97-AF65-F5344CB8AC3E}">
        <p14:creationId xmlns:p14="http://schemas.microsoft.com/office/powerpoint/2010/main" val="3892125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F1FF-E458-D9F9-B862-17D6E5F546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A153FD-BCA8-0D28-9FD1-D7A50772D9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3739672-5361-6F12-4B2C-21B0B46E6A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AE0C30-A461-B9A9-7276-8B9BA1333576}"/>
              </a:ext>
            </a:extLst>
          </p:cNvPr>
          <p:cNvSpPr>
            <a:spLocks noGrp="1"/>
          </p:cNvSpPr>
          <p:nvPr>
            <p:ph type="dt" sz="half" idx="10"/>
          </p:nvPr>
        </p:nvSpPr>
        <p:spPr/>
        <p:txBody>
          <a:bodyPr/>
          <a:lstStyle/>
          <a:p>
            <a:fld id="{6F2BD275-D884-4961-B499-F05FAE53EBD5}" type="datetimeFigureOut">
              <a:rPr lang="en-US" smtClean="0"/>
              <a:t>11/17/2024</a:t>
            </a:fld>
            <a:endParaRPr lang="en-US" dirty="0"/>
          </a:p>
        </p:txBody>
      </p:sp>
      <p:sp>
        <p:nvSpPr>
          <p:cNvPr id="6" name="Footer Placeholder 5">
            <a:extLst>
              <a:ext uri="{FF2B5EF4-FFF2-40B4-BE49-F238E27FC236}">
                <a16:creationId xmlns:a16="http://schemas.microsoft.com/office/drawing/2014/main" id="{B660420E-C0C2-074E-43D4-349060E5CB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DE7E85-61B2-4918-428E-A164156907D3}"/>
              </a:ext>
            </a:extLst>
          </p:cNvPr>
          <p:cNvSpPr>
            <a:spLocks noGrp="1"/>
          </p:cNvSpPr>
          <p:nvPr>
            <p:ph type="sldNum" sz="quarter" idx="12"/>
          </p:nvPr>
        </p:nvSpPr>
        <p:spPr/>
        <p:txBody>
          <a:bodyPr/>
          <a:lstStyle/>
          <a:p>
            <a:fld id="{73B1E376-EB30-4034-B1BE-00B4EBA54539}" type="slidenum">
              <a:rPr lang="en-US" smtClean="0"/>
              <a:t>‹#›</a:t>
            </a:fld>
            <a:endParaRPr lang="en-US" dirty="0"/>
          </a:p>
        </p:txBody>
      </p:sp>
    </p:spTree>
    <p:extLst>
      <p:ext uri="{BB962C8B-B14F-4D97-AF65-F5344CB8AC3E}">
        <p14:creationId xmlns:p14="http://schemas.microsoft.com/office/powerpoint/2010/main" val="41035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353564-D326-0C76-EBE8-E825F89690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27E924-EAAD-A697-F8EE-18A272F96D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349944-7E53-7954-17C1-D29CF19915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BD275-D884-4961-B499-F05FAE53EBD5}" type="datetimeFigureOut">
              <a:rPr lang="en-US" smtClean="0"/>
              <a:t>11/17/2024</a:t>
            </a:fld>
            <a:endParaRPr lang="en-US" dirty="0"/>
          </a:p>
        </p:txBody>
      </p:sp>
      <p:sp>
        <p:nvSpPr>
          <p:cNvPr id="5" name="Footer Placeholder 4">
            <a:extLst>
              <a:ext uri="{FF2B5EF4-FFF2-40B4-BE49-F238E27FC236}">
                <a16:creationId xmlns:a16="http://schemas.microsoft.com/office/drawing/2014/main" id="{E0509558-3D07-F8B2-82BA-E11B63A013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1964803-74D2-4D85-A386-8CBDD30B9E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1E376-EB30-4034-B1BE-00B4EBA54539}" type="slidenum">
              <a:rPr lang="en-US" smtClean="0"/>
              <a:t>‹#›</a:t>
            </a:fld>
            <a:endParaRPr lang="en-US" dirty="0"/>
          </a:p>
        </p:txBody>
      </p:sp>
    </p:spTree>
    <p:extLst>
      <p:ext uri="{BB962C8B-B14F-4D97-AF65-F5344CB8AC3E}">
        <p14:creationId xmlns:p14="http://schemas.microsoft.com/office/powerpoint/2010/main" val="3666170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designer.microsoft.com/" TargetMode="External"/><Relationship Id="rId3" Type="http://schemas.openxmlformats.org/officeDocument/2006/relationships/image" Target="../media/image33.jpeg"/><Relationship Id="rId7" Type="http://schemas.openxmlformats.org/officeDocument/2006/relationships/hyperlink" Target="https://openai.com/dall-e-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anthropic.com/claude" TargetMode="External"/><Relationship Id="rId5" Type="http://schemas.openxmlformats.org/officeDocument/2006/relationships/hyperlink" Target="https://chat.openai.com/" TargetMode="External"/><Relationship Id="rId4" Type="http://schemas.openxmlformats.org/officeDocument/2006/relationships/hyperlink" Target="https://gemini.google.com/app" TargetMode="External"/><Relationship Id="rId9" Type="http://schemas.openxmlformats.org/officeDocument/2006/relationships/hyperlink" Target="https://aitestkitchen.withgoogle.com/tools/image-fx"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07/relationships/hdphoto" Target="../media/hdphoto1.wdp"/><Relationship Id="rId7" Type="http://schemas.openxmlformats.org/officeDocument/2006/relationships/diagramColors" Target="../diagrams/colors5.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microsoft.com/office/2007/relationships/hdphoto" Target="../media/hdphoto1.wdp"/><Relationship Id="rId7" Type="http://schemas.openxmlformats.org/officeDocument/2006/relationships/diagramColors" Target="../diagrams/colors6.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7.xml"/><Relationship Id="rId13" Type="http://schemas.openxmlformats.org/officeDocument/2006/relationships/image" Target="../media/image31.png"/><Relationship Id="rId3" Type="http://schemas.openxmlformats.org/officeDocument/2006/relationships/image" Target="../media/image13.png"/><Relationship Id="rId7" Type="http://schemas.openxmlformats.org/officeDocument/2006/relationships/diagramQuickStyle" Target="../diagrams/quickStyle7.xml"/><Relationship Id="rId12" Type="http://schemas.openxmlformats.org/officeDocument/2006/relationships/hyperlink" Target="https://creativecommons.org/licenses/by-sa/3.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7.xml"/><Relationship Id="rId11" Type="http://schemas.openxmlformats.org/officeDocument/2006/relationships/hyperlink" Target="https://en.wikiquote.org/wiki/File:No_sign.svg" TargetMode="External"/><Relationship Id="rId5" Type="http://schemas.openxmlformats.org/officeDocument/2006/relationships/diagramData" Target="../diagrams/data7.xml"/><Relationship Id="rId10" Type="http://schemas.openxmlformats.org/officeDocument/2006/relationships/image" Target="../media/image30.png"/><Relationship Id="rId4" Type="http://schemas.microsoft.com/office/2007/relationships/hdphoto" Target="../media/hdphoto1.wdp"/><Relationship Id="rId9" Type="http://schemas.microsoft.com/office/2007/relationships/diagramDrawing" Target="../diagrams/drawing7.xml"/><Relationship Id="rId14" Type="http://schemas.openxmlformats.org/officeDocument/2006/relationships/hyperlink" Target="https://www.pngall.com/fake-stamp-png/download/4048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The next major advance in medicine will be the use of AI | ExtremeTech">
            <a:extLst>
              <a:ext uri="{FF2B5EF4-FFF2-40B4-BE49-F238E27FC236}">
                <a16:creationId xmlns:a16="http://schemas.microsoft.com/office/drawing/2014/main" id="{E46986D7-F6D8-F619-0CBF-9B7C8F092403}"/>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1022" r="757" b="1"/>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D40B7D5-6F3E-8763-B80F-9F17972333B7}"/>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AI and </a:t>
            </a:r>
            <a:r>
              <a:rPr lang="en-US">
                <a:solidFill>
                  <a:srgbClr val="FFFFFF"/>
                </a:solidFill>
              </a:rPr>
              <a:t>the Future</a:t>
            </a:r>
            <a:endParaRPr lang="en-US" dirty="0">
              <a:solidFill>
                <a:srgbClr val="FFFFFF"/>
              </a:solidFill>
            </a:endParaRPr>
          </a:p>
        </p:txBody>
      </p:sp>
      <p:sp>
        <p:nvSpPr>
          <p:cNvPr id="3" name="Subtitle 2">
            <a:extLst>
              <a:ext uri="{FF2B5EF4-FFF2-40B4-BE49-F238E27FC236}">
                <a16:creationId xmlns:a16="http://schemas.microsoft.com/office/drawing/2014/main" id="{45108C97-71D8-2CB1-803A-DFC4D3D27404}"/>
              </a:ext>
            </a:extLst>
          </p:cNvPr>
          <p:cNvSpPr>
            <a:spLocks noGrp="1"/>
          </p:cNvSpPr>
          <p:nvPr>
            <p:ph type="subTitle" idx="1"/>
          </p:nvPr>
        </p:nvSpPr>
        <p:spPr>
          <a:xfrm>
            <a:off x="1524000" y="4537102"/>
            <a:ext cx="9144000" cy="1098395"/>
          </a:xfrm>
        </p:spPr>
        <p:txBody>
          <a:bodyPr>
            <a:normAutofit/>
          </a:bodyPr>
          <a:lstStyle/>
          <a:p>
            <a:r>
              <a:rPr lang="en-US" dirty="0">
                <a:solidFill>
                  <a:srgbClr val="FFFFFF"/>
                </a:solidFill>
              </a:rPr>
              <a:t>Windsor SIRS</a:t>
            </a:r>
          </a:p>
          <a:p>
            <a:r>
              <a:rPr lang="en-US" dirty="0">
                <a:solidFill>
                  <a:srgbClr val="FFFFFF"/>
                </a:solidFill>
              </a:rPr>
              <a:t>November 20, 2023</a:t>
            </a:r>
          </a:p>
        </p:txBody>
      </p:sp>
      <p:pic>
        <p:nvPicPr>
          <p:cNvPr id="6" name="Picture 5" descr="A red rooster and black text&#10;&#10;Description automatically generated">
            <a:extLst>
              <a:ext uri="{FF2B5EF4-FFF2-40B4-BE49-F238E27FC236}">
                <a16:creationId xmlns:a16="http://schemas.microsoft.com/office/drawing/2014/main" id="{294DA480-A820-7546-B77B-BED421A2BE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3518" y="5538466"/>
            <a:ext cx="413459" cy="801155"/>
          </a:xfrm>
          <a:prstGeom prst="rect">
            <a:avLst/>
          </a:prstGeom>
        </p:spPr>
      </p:pic>
    </p:spTree>
    <p:extLst>
      <p:ext uri="{BB962C8B-B14F-4D97-AF65-F5344CB8AC3E}">
        <p14:creationId xmlns:p14="http://schemas.microsoft.com/office/powerpoint/2010/main" val="30993839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4" descr="CPU with binary numbers and blueprint">
            <a:extLst>
              <a:ext uri="{FF2B5EF4-FFF2-40B4-BE49-F238E27FC236}">
                <a16:creationId xmlns:a16="http://schemas.microsoft.com/office/drawing/2014/main" id="{DAA3FC65-A8F7-2822-D841-19028B178D04}"/>
              </a:ext>
            </a:extLst>
          </p:cNvPr>
          <p:cNvPicPr>
            <a:picLocks noChangeAspect="1"/>
          </p:cNvPicPr>
          <p:nvPr/>
        </p:nvPicPr>
        <p:blipFill rotWithShape="1">
          <a:blip r:embed="rId2"/>
          <a:srcRect l="33037" r="27137"/>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F78A24-609E-4154-0261-170CF6741FD4}"/>
              </a:ext>
            </a:extLst>
          </p:cNvPr>
          <p:cNvSpPr>
            <a:spLocks noGrp="1"/>
          </p:cNvSpPr>
          <p:nvPr>
            <p:ph type="title"/>
          </p:nvPr>
        </p:nvSpPr>
        <p:spPr>
          <a:xfrm>
            <a:off x="5827048" y="407987"/>
            <a:ext cx="5721484" cy="1325563"/>
          </a:xfrm>
        </p:spPr>
        <p:txBody>
          <a:bodyPr>
            <a:normAutofit/>
          </a:bodyPr>
          <a:lstStyle/>
          <a:p>
            <a:r>
              <a:rPr lang="en-US" dirty="0"/>
              <a:t>Companies Providing End User AI Products</a:t>
            </a:r>
          </a:p>
        </p:txBody>
      </p:sp>
      <p:sp>
        <p:nvSpPr>
          <p:cNvPr id="3" name="Content Placeholder 2">
            <a:extLst>
              <a:ext uri="{FF2B5EF4-FFF2-40B4-BE49-F238E27FC236}">
                <a16:creationId xmlns:a16="http://schemas.microsoft.com/office/drawing/2014/main" id="{DBBB8BF4-39AF-7EDE-BAD4-BAD8FE11C320}"/>
              </a:ext>
            </a:extLst>
          </p:cNvPr>
          <p:cNvSpPr>
            <a:spLocks noGrp="1"/>
          </p:cNvSpPr>
          <p:nvPr>
            <p:ph idx="1"/>
          </p:nvPr>
        </p:nvSpPr>
        <p:spPr>
          <a:xfrm>
            <a:off x="5827048" y="1868487"/>
            <a:ext cx="5721484" cy="4931242"/>
          </a:xfrm>
        </p:spPr>
        <p:txBody>
          <a:bodyPr>
            <a:normAutofit/>
          </a:bodyPr>
          <a:lstStyle/>
          <a:p>
            <a:r>
              <a:rPr lang="en-US" sz="1600" dirty="0"/>
              <a:t>OpenAI: the creator of Chat GPT and Dall-E 3 which brought generative AI to major public attention. Their programs can do both text and visual results.</a:t>
            </a:r>
          </a:p>
          <a:p>
            <a:r>
              <a:rPr lang="en-US" sz="1600" dirty="0"/>
              <a:t>Google: Google offers various AI-powered products and services, including Google Assistant now with Gemini (voice-activated virtual assistant), Google Photos (with automatic image recognition and organization), and Google Translate (language translation).</a:t>
            </a:r>
          </a:p>
          <a:p>
            <a:r>
              <a:rPr lang="en-US" sz="1600" dirty="0"/>
              <a:t>Amazon: Amazon has integrated AI into many of its consumer offerings. The most notable example is Amazon Alexa, the virtual assistant used in devices like the Amazon Echo smart speakers. Alexa can perform tasks, answer questions, and control smart home devices.</a:t>
            </a:r>
          </a:p>
          <a:p>
            <a:r>
              <a:rPr lang="en-US" sz="1600" dirty="0"/>
              <a:t>Apple: Apple incorporates AI into its products and services, such as Siri (voice assistant for iOS devices), which can perform tasks, provide information, and interact with apps. Additionally, Apple uses AI techniques for features like facial recognition in the Photos app and personalized recommendations in Apple Music.</a:t>
            </a:r>
          </a:p>
          <a:p>
            <a:endParaRPr lang="en-US" sz="1400" dirty="0"/>
          </a:p>
        </p:txBody>
      </p:sp>
    </p:spTree>
    <p:extLst>
      <p:ext uri="{BB962C8B-B14F-4D97-AF65-F5344CB8AC3E}">
        <p14:creationId xmlns:p14="http://schemas.microsoft.com/office/powerpoint/2010/main" val="2453089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4" descr="CPU with binary numbers and blueprint">
            <a:extLst>
              <a:ext uri="{FF2B5EF4-FFF2-40B4-BE49-F238E27FC236}">
                <a16:creationId xmlns:a16="http://schemas.microsoft.com/office/drawing/2014/main" id="{DAA3FC65-A8F7-2822-D841-19028B178D04}"/>
              </a:ext>
            </a:extLst>
          </p:cNvPr>
          <p:cNvPicPr>
            <a:picLocks noChangeAspect="1"/>
          </p:cNvPicPr>
          <p:nvPr/>
        </p:nvPicPr>
        <p:blipFill rotWithShape="1">
          <a:blip r:embed="rId2"/>
          <a:srcRect l="33037" r="27137"/>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F78A24-609E-4154-0261-170CF6741FD4}"/>
              </a:ext>
            </a:extLst>
          </p:cNvPr>
          <p:cNvSpPr>
            <a:spLocks noGrp="1"/>
          </p:cNvSpPr>
          <p:nvPr>
            <p:ph type="title"/>
          </p:nvPr>
        </p:nvSpPr>
        <p:spPr>
          <a:xfrm>
            <a:off x="5827048" y="407987"/>
            <a:ext cx="5721484" cy="1325563"/>
          </a:xfrm>
        </p:spPr>
        <p:txBody>
          <a:bodyPr>
            <a:normAutofit/>
          </a:bodyPr>
          <a:lstStyle/>
          <a:p>
            <a:r>
              <a:rPr lang="en-US" dirty="0"/>
              <a:t>Companies Providing End User AI Products</a:t>
            </a:r>
          </a:p>
        </p:txBody>
      </p:sp>
      <p:sp>
        <p:nvSpPr>
          <p:cNvPr id="3" name="Content Placeholder 2">
            <a:extLst>
              <a:ext uri="{FF2B5EF4-FFF2-40B4-BE49-F238E27FC236}">
                <a16:creationId xmlns:a16="http://schemas.microsoft.com/office/drawing/2014/main" id="{DBBB8BF4-39AF-7EDE-BAD4-BAD8FE11C320}"/>
              </a:ext>
            </a:extLst>
          </p:cNvPr>
          <p:cNvSpPr>
            <a:spLocks noGrp="1"/>
          </p:cNvSpPr>
          <p:nvPr>
            <p:ph idx="1"/>
          </p:nvPr>
        </p:nvSpPr>
        <p:spPr>
          <a:xfrm>
            <a:off x="5827048" y="1868487"/>
            <a:ext cx="5721484" cy="4922278"/>
          </a:xfrm>
        </p:spPr>
        <p:txBody>
          <a:bodyPr>
            <a:normAutofit/>
          </a:bodyPr>
          <a:lstStyle/>
          <a:p>
            <a:r>
              <a:rPr lang="en-US" sz="1600" dirty="0"/>
              <a:t>Facebook: Facebook utilizes AI in various ways to enhance user experiences. Examples include facial recognition for photo tagging, content recommendation algorithms, and automated language translation on the platform.</a:t>
            </a:r>
          </a:p>
          <a:p>
            <a:r>
              <a:rPr lang="en-US" sz="1600" dirty="0"/>
              <a:t>IBM: IBM offers Watson, an AI platform that provides solutions for various industries, including healthcare, finance, and customer service. While primarily focused on enterprise applications, IBM Watson also has consumer-facing implementations, such as AI-powered chatbots.</a:t>
            </a:r>
          </a:p>
          <a:p>
            <a:r>
              <a:rPr lang="en-US" sz="1600" dirty="0"/>
              <a:t>Anthropic: Producer of the general AI Claude. Claude is a chatbot capable of text and </a:t>
            </a:r>
            <a:r>
              <a:rPr lang="en-US" sz="1600" dirty="0" err="1"/>
              <a:t>gaphics</a:t>
            </a:r>
            <a:r>
              <a:rPr lang="en-US" sz="1600" dirty="0"/>
              <a:t>.</a:t>
            </a:r>
          </a:p>
          <a:p>
            <a:r>
              <a:rPr lang="en-US" sz="1600" dirty="0"/>
              <a:t>Samsung: Samsung incorporates AI into its consumer electronics products, including smartphones, smart TVs, and home appliances. Their virtual assistant, Bixby, is designed to provide voice-based assistance and control over Samsung devices.</a:t>
            </a:r>
          </a:p>
          <a:p>
            <a:endParaRPr lang="en-US" sz="1600" dirty="0"/>
          </a:p>
        </p:txBody>
      </p:sp>
    </p:spTree>
    <p:extLst>
      <p:ext uri="{BB962C8B-B14F-4D97-AF65-F5344CB8AC3E}">
        <p14:creationId xmlns:p14="http://schemas.microsoft.com/office/powerpoint/2010/main" val="1967921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ADFD-A701-B578-6178-94D5D4723386}"/>
              </a:ext>
            </a:extLst>
          </p:cNvPr>
          <p:cNvSpPr>
            <a:spLocks noGrp="1"/>
          </p:cNvSpPr>
          <p:nvPr>
            <p:ph type="title"/>
          </p:nvPr>
        </p:nvSpPr>
        <p:spPr>
          <a:xfrm>
            <a:off x="5868557" y="1138036"/>
            <a:ext cx="5444382" cy="1402470"/>
          </a:xfrm>
        </p:spPr>
        <p:txBody>
          <a:bodyPr anchor="t">
            <a:normAutofit/>
          </a:bodyPr>
          <a:lstStyle/>
          <a:p>
            <a:r>
              <a:rPr lang="en-US" sz="3200"/>
              <a:t>AI Software</a:t>
            </a:r>
          </a:p>
        </p:txBody>
      </p:sp>
      <p:pic>
        <p:nvPicPr>
          <p:cNvPr id="13" name="Picture 12" descr="Computer script on a screen">
            <a:extLst>
              <a:ext uri="{FF2B5EF4-FFF2-40B4-BE49-F238E27FC236}">
                <a16:creationId xmlns:a16="http://schemas.microsoft.com/office/drawing/2014/main" id="{46440C04-72E4-F0C6-CEB7-0052D6F062EB}"/>
              </a:ext>
            </a:extLst>
          </p:cNvPr>
          <p:cNvPicPr>
            <a:picLocks noChangeAspect="1"/>
          </p:cNvPicPr>
          <p:nvPr/>
        </p:nvPicPr>
        <p:blipFill rotWithShape="1">
          <a:blip r:embed="rId3"/>
          <a:srcRect l="5045" r="44817" b="-1"/>
          <a:stretch/>
        </p:blipFill>
        <p:spPr>
          <a:xfrm>
            <a:off x="-1" y="10"/>
            <a:ext cx="5151179" cy="6857990"/>
          </a:xfrm>
          <a:prstGeom prst="rect">
            <a:avLst/>
          </a:prstGeom>
        </p:spPr>
      </p:pic>
      <p:cxnSp>
        <p:nvCxnSpPr>
          <p:cNvPr id="17" name="Straight Connector 16">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8758ED9-6C38-BDB6-C1CA-F977F6F7D28B}"/>
              </a:ext>
            </a:extLst>
          </p:cNvPr>
          <p:cNvSpPr>
            <a:spLocks noGrp="1"/>
          </p:cNvSpPr>
          <p:nvPr>
            <p:ph idx="1"/>
          </p:nvPr>
        </p:nvSpPr>
        <p:spPr>
          <a:xfrm>
            <a:off x="5868557" y="1837766"/>
            <a:ext cx="5444382" cy="4304618"/>
          </a:xfrm>
        </p:spPr>
        <p:txBody>
          <a:bodyPr>
            <a:normAutofit/>
          </a:bodyPr>
          <a:lstStyle/>
          <a:p>
            <a:pPr marL="0" indent="0">
              <a:buNone/>
            </a:pPr>
            <a:r>
              <a:rPr lang="en-US" sz="1700" b="1" dirty="0"/>
              <a:t>Text</a:t>
            </a:r>
          </a:p>
          <a:p>
            <a:r>
              <a:rPr lang="en-US" sz="1700" dirty="0"/>
              <a:t>Google Gemini </a:t>
            </a:r>
            <a:r>
              <a:rPr lang="en-US" sz="1700" dirty="0">
                <a:hlinkClick r:id="rId4"/>
              </a:rPr>
              <a:t>https://gemini.google.com/app</a:t>
            </a:r>
            <a:endParaRPr lang="en-US" sz="1700" dirty="0"/>
          </a:p>
          <a:p>
            <a:r>
              <a:rPr lang="en-US" sz="1700" dirty="0"/>
              <a:t>Microsoft Co-pilot in Edge and Windows 10-11</a:t>
            </a:r>
          </a:p>
          <a:p>
            <a:r>
              <a:rPr lang="en-US" sz="1700" dirty="0"/>
              <a:t>Chat GPT </a:t>
            </a:r>
            <a:r>
              <a:rPr lang="en-US" sz="1700" dirty="0">
                <a:hlinkClick r:id="rId5"/>
              </a:rPr>
              <a:t>https://chat.openai.com</a:t>
            </a:r>
            <a:endParaRPr lang="en-US" sz="1700" dirty="0"/>
          </a:p>
          <a:p>
            <a:r>
              <a:rPr lang="en-US" sz="1700" dirty="0"/>
              <a:t>Claude </a:t>
            </a:r>
            <a:r>
              <a:rPr lang="en-US" sz="1700" dirty="0">
                <a:hlinkClick r:id="rId6"/>
              </a:rPr>
              <a:t>https://www.anthropic.com/claude</a:t>
            </a:r>
            <a:r>
              <a:rPr lang="en-US" sz="1700" dirty="0"/>
              <a:t> </a:t>
            </a:r>
          </a:p>
          <a:p>
            <a:pPr marL="0" indent="0">
              <a:buNone/>
            </a:pPr>
            <a:r>
              <a:rPr lang="en-US" sz="1700" b="1" dirty="0"/>
              <a:t>Image</a:t>
            </a:r>
          </a:p>
          <a:p>
            <a:r>
              <a:rPr lang="en-US" sz="1700" dirty="0"/>
              <a:t>DALL-E 3 </a:t>
            </a:r>
            <a:r>
              <a:rPr lang="en-US" sz="1700" dirty="0">
                <a:hlinkClick r:id="rId7"/>
              </a:rPr>
              <a:t>https://openai.com/dall-e-3</a:t>
            </a:r>
            <a:r>
              <a:rPr lang="en-US" sz="1700" dirty="0"/>
              <a:t> </a:t>
            </a:r>
          </a:p>
          <a:p>
            <a:r>
              <a:rPr lang="en-US" sz="1700" dirty="0"/>
              <a:t>Microsoft Designer </a:t>
            </a:r>
            <a:r>
              <a:rPr lang="en-US" sz="1700" u="sng" dirty="0">
                <a:effectLst/>
                <a:latin typeface="Calibri" panose="020F0502020204030204" pitchFamily="34" charset="0"/>
                <a:ea typeface="Calibri" panose="020F0502020204030204" pitchFamily="34" charset="0"/>
                <a:cs typeface="Times New Roman" panose="02020603050405020304" pitchFamily="18" charset="0"/>
                <a:hlinkClick r:id="rId8"/>
              </a:rPr>
              <a:t>https://designer.microsoft.com/</a:t>
            </a:r>
            <a:r>
              <a:rPr lang="en-US" sz="1700" u="sng" dirty="0">
                <a:latin typeface="Calibri" panose="020F0502020204030204" pitchFamily="34" charset="0"/>
                <a:ea typeface="Calibri" panose="020F0502020204030204" pitchFamily="34" charset="0"/>
                <a:cs typeface="Times New Roman" panose="02020603050405020304" pitchFamily="18" charset="0"/>
              </a:rPr>
              <a:t> </a:t>
            </a:r>
            <a:endParaRPr lang="en-US" sz="1700" dirty="0"/>
          </a:p>
          <a:p>
            <a:r>
              <a:rPr lang="en-US" sz="1700" dirty="0"/>
              <a:t>Google  Image FX </a:t>
            </a:r>
            <a:r>
              <a:rPr lang="en-US" sz="1700" dirty="0">
                <a:hlinkClick r:id="rId9"/>
              </a:rPr>
              <a:t>https://aitestkitchen.withgoogle.com/tools/image-fx</a:t>
            </a:r>
            <a:endParaRPr lang="en-US" sz="1700" dirty="0"/>
          </a:p>
          <a:p>
            <a:r>
              <a:rPr lang="en-US" sz="1700" dirty="0"/>
              <a:t>Google Claude, Chat GPT, and Microsoft all have apps for computers and/or phones. </a:t>
            </a:r>
          </a:p>
          <a:p>
            <a:endParaRPr lang="en-US" sz="1700" dirty="0"/>
          </a:p>
          <a:p>
            <a:endParaRPr lang="en-US" sz="1700" dirty="0"/>
          </a:p>
        </p:txBody>
      </p:sp>
    </p:spTree>
    <p:extLst>
      <p:ext uri="{BB962C8B-B14F-4D97-AF65-F5344CB8AC3E}">
        <p14:creationId xmlns:p14="http://schemas.microsoft.com/office/powerpoint/2010/main" val="2158752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65657-183A-9DDB-C23E-337E1AF9B490}"/>
              </a:ext>
            </a:extLst>
          </p:cNvPr>
          <p:cNvSpPr>
            <a:spLocks noGrp="1"/>
          </p:cNvSpPr>
          <p:nvPr>
            <p:ph type="title"/>
          </p:nvPr>
        </p:nvSpPr>
        <p:spPr>
          <a:xfrm>
            <a:off x="802341" y="365125"/>
            <a:ext cx="10551459" cy="1325563"/>
          </a:xfrm>
        </p:spPr>
        <p:txBody>
          <a:bodyPr/>
          <a:lstStyle/>
          <a:p>
            <a:r>
              <a:rPr lang="en-US" dirty="0"/>
              <a:t>How to Use Consumer Facing AI</a:t>
            </a:r>
          </a:p>
        </p:txBody>
      </p:sp>
      <p:sp>
        <p:nvSpPr>
          <p:cNvPr id="3" name="Content Placeholder 2">
            <a:extLst>
              <a:ext uri="{FF2B5EF4-FFF2-40B4-BE49-F238E27FC236}">
                <a16:creationId xmlns:a16="http://schemas.microsoft.com/office/drawing/2014/main" id="{288B5E57-27FF-FE4F-8317-CD0054C5E2FB}"/>
              </a:ext>
            </a:extLst>
          </p:cNvPr>
          <p:cNvSpPr>
            <a:spLocks noGrp="1"/>
          </p:cNvSpPr>
          <p:nvPr>
            <p:ph idx="1"/>
          </p:nvPr>
        </p:nvSpPr>
        <p:spPr>
          <a:xfrm>
            <a:off x="802341" y="1825625"/>
            <a:ext cx="10551459" cy="4351338"/>
          </a:xfrm>
          <a:noFill/>
        </p:spPr>
        <p:txBody>
          <a:bodyPr>
            <a:normAutofit/>
          </a:bodyPr>
          <a:lstStyle/>
          <a:p>
            <a:r>
              <a:rPr lang="en-US" dirty="0"/>
              <a:t>Go to the website of the AI you wish to use or open its App.</a:t>
            </a:r>
          </a:p>
          <a:p>
            <a:r>
              <a:rPr lang="en-US" dirty="0"/>
              <a:t>Sign up/Sign in as required</a:t>
            </a:r>
          </a:p>
          <a:p>
            <a:r>
              <a:rPr lang="en-US" dirty="0"/>
              <a:t>Enter the text for the result you are looking for (e.g. “What is the purpose of the California men’s group SIRS  or “Draw a picture of a group of older men drinking coffee”</a:t>
            </a:r>
          </a:p>
          <a:p>
            <a:r>
              <a:rPr lang="en-US" dirty="0"/>
              <a:t>When the result is provided you can usually enter corrections or refine your original request if the result isn’t exactly what you were looking for.</a:t>
            </a:r>
          </a:p>
        </p:txBody>
      </p:sp>
    </p:spTree>
    <p:extLst>
      <p:ext uri="{BB962C8B-B14F-4D97-AF65-F5344CB8AC3E}">
        <p14:creationId xmlns:p14="http://schemas.microsoft.com/office/powerpoint/2010/main" val="2320708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DF7079-7730-5D29-2D42-F7C8D7F3C001}"/>
              </a:ext>
            </a:extLst>
          </p:cNvPr>
          <p:cNvSpPr>
            <a:spLocks noGrp="1"/>
          </p:cNvSpPr>
          <p:nvPr>
            <p:ph type="title"/>
          </p:nvPr>
        </p:nvSpPr>
        <p:spPr>
          <a:xfrm>
            <a:off x="804672" y="1412489"/>
            <a:ext cx="2871095" cy="2156621"/>
          </a:xfrm>
        </p:spPr>
        <p:txBody>
          <a:bodyPr vert="horz" lIns="91440" tIns="45720" rIns="91440" bIns="45720" rtlCol="0" anchor="t">
            <a:normAutofit/>
          </a:bodyPr>
          <a:lstStyle/>
          <a:p>
            <a:r>
              <a:rPr lang="en-US" sz="3600" kern="1200">
                <a:solidFill>
                  <a:srgbClr val="FFFFFF"/>
                </a:solidFill>
                <a:latin typeface="+mj-lt"/>
                <a:ea typeface="+mj-ea"/>
                <a:cs typeface="+mj-cs"/>
              </a:rPr>
              <a:t>AI Generated Text</a:t>
            </a:r>
          </a:p>
        </p:txBody>
      </p:sp>
      <p:sp>
        <p:nvSpPr>
          <p:cNvPr id="3" name="Content Placeholder 2">
            <a:extLst>
              <a:ext uri="{FF2B5EF4-FFF2-40B4-BE49-F238E27FC236}">
                <a16:creationId xmlns:a16="http://schemas.microsoft.com/office/drawing/2014/main" id="{FEAAD45F-BD45-8188-F3FD-0A676AB19B33}"/>
              </a:ext>
            </a:extLst>
          </p:cNvPr>
          <p:cNvSpPr>
            <a:spLocks noGrp="1"/>
          </p:cNvSpPr>
          <p:nvPr>
            <p:ph idx="1"/>
          </p:nvPr>
        </p:nvSpPr>
        <p:spPr>
          <a:xfrm>
            <a:off x="5198992" y="295834"/>
            <a:ext cx="3918113" cy="6212541"/>
          </a:xfrm>
          <a:solidFill>
            <a:schemeClr val="bg1">
              <a:lumMod val="85000"/>
            </a:schemeClr>
          </a:solidFill>
        </p:spPr>
        <p:txBody>
          <a:bodyPr vert="horz" lIns="91440" tIns="45720" rIns="91440" bIns="45720" rtlCol="0">
            <a:noAutofit/>
          </a:bodyPr>
          <a:lstStyle/>
          <a:p>
            <a:r>
              <a:rPr lang="en-US" sz="2000" dirty="0">
                <a:highlight>
                  <a:srgbClr val="FFFFFF"/>
                </a:highlight>
              </a:rPr>
              <a:t>Prompt</a:t>
            </a:r>
            <a:r>
              <a:rPr lang="en-US" sz="2000" b="0" i="0" dirty="0">
                <a:effectLst/>
                <a:highlight>
                  <a:srgbClr val="FFFFFF"/>
                </a:highlight>
              </a:rPr>
              <a:t>: What is the purpose of the California men's group SIRS</a:t>
            </a:r>
          </a:p>
          <a:p>
            <a:r>
              <a:rPr lang="en-US" sz="2000" dirty="0">
                <a:highlight>
                  <a:srgbClr val="FFFFFF"/>
                </a:highlight>
              </a:rPr>
              <a:t>Result: </a:t>
            </a:r>
            <a:r>
              <a:rPr lang="en-US" sz="2000" b="0" i="0" dirty="0">
                <a:effectLst/>
                <a:highlight>
                  <a:srgbClr val="FFFFFF"/>
                </a:highlight>
              </a:rPr>
              <a:t>The purpose of the California men's group SIRS (Sons In Retirement) is to provide retired or semi-retired men with opportunities for social interaction, camaraderie, and activities. SIRS chapters typically organize various events, outings, and meetings where members can engage in recreational, educational, and community-oriented activities. Additionally, SIRS often serves as a support network for its members, offering friendship and assistance during the transition into retirement and beyond.</a:t>
            </a:r>
            <a:endParaRPr lang="en-US" sz="2000" dirty="0">
              <a:highlight>
                <a:srgbClr val="FFFFFF"/>
              </a:highlight>
            </a:endParaRPr>
          </a:p>
        </p:txBody>
      </p:sp>
      <p:sp>
        <p:nvSpPr>
          <p:cNvPr id="4" name="TextBox 3">
            <a:extLst>
              <a:ext uri="{FF2B5EF4-FFF2-40B4-BE49-F238E27FC236}">
                <a16:creationId xmlns:a16="http://schemas.microsoft.com/office/drawing/2014/main" id="{343E5EB6-DB65-8F4F-4D14-DFA975F83445}"/>
              </a:ext>
            </a:extLst>
          </p:cNvPr>
          <p:cNvSpPr txBox="1"/>
          <p:nvPr/>
        </p:nvSpPr>
        <p:spPr>
          <a:xfrm>
            <a:off x="9834283" y="5867948"/>
            <a:ext cx="2206790" cy="721111"/>
          </a:xfrm>
          <a:prstGeom prst="rect">
            <a:avLst/>
          </a:prstGeom>
        </p:spPr>
        <p:txBody>
          <a:bodyPr vert="horz" lIns="91440" tIns="45720" rIns="91440" bIns="45720" rtlCol="0">
            <a:normAutofit/>
          </a:bodyPr>
          <a:lstStyle/>
          <a:p>
            <a:pPr>
              <a:lnSpc>
                <a:spcPct val="90000"/>
              </a:lnSpc>
              <a:spcAft>
                <a:spcPts val="600"/>
              </a:spcAft>
            </a:pPr>
            <a:r>
              <a:rPr lang="en-US" sz="2000" dirty="0"/>
              <a:t>Source: </a:t>
            </a:r>
          </a:p>
          <a:p>
            <a:pPr>
              <a:lnSpc>
                <a:spcPct val="90000"/>
              </a:lnSpc>
              <a:spcAft>
                <a:spcPts val="600"/>
              </a:spcAft>
            </a:pPr>
            <a:r>
              <a:rPr lang="en-US" sz="2000" dirty="0"/>
              <a:t>ChatGPT 3.5</a:t>
            </a:r>
          </a:p>
        </p:txBody>
      </p:sp>
    </p:spTree>
    <p:extLst>
      <p:ext uri="{BB962C8B-B14F-4D97-AF65-F5344CB8AC3E}">
        <p14:creationId xmlns:p14="http://schemas.microsoft.com/office/powerpoint/2010/main" val="1713103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2172C6-70AA-81C9-2CDC-8CBF313E5D4F}"/>
              </a:ext>
            </a:extLst>
          </p:cNvPr>
          <p:cNvSpPr>
            <a:spLocks noGrp="1"/>
          </p:cNvSpPr>
          <p:nvPr>
            <p:ph type="title"/>
          </p:nvPr>
        </p:nvSpPr>
        <p:spPr>
          <a:xfrm>
            <a:off x="8643193" y="489507"/>
            <a:ext cx="3091607" cy="1655483"/>
          </a:xfrm>
        </p:spPr>
        <p:txBody>
          <a:bodyPr anchor="b">
            <a:normAutofit fontScale="90000"/>
          </a:bodyPr>
          <a:lstStyle/>
          <a:p>
            <a:r>
              <a:rPr lang="en-US" sz="4000" dirty="0"/>
              <a:t>AI generated image</a:t>
            </a:r>
            <a:br>
              <a:rPr lang="en-US" sz="4000" dirty="0"/>
            </a:br>
            <a:endParaRPr lang="en-US" sz="4000" dirty="0"/>
          </a:p>
        </p:txBody>
      </p:sp>
      <p:pic>
        <p:nvPicPr>
          <p:cNvPr id="5" name="Content Placeholder 4">
            <a:extLst>
              <a:ext uri="{FF2B5EF4-FFF2-40B4-BE49-F238E27FC236}">
                <a16:creationId xmlns:a16="http://schemas.microsoft.com/office/drawing/2014/main" id="{4FDEEF5C-01C3-8BF4-3F7C-31677ECF2BD4}"/>
              </a:ext>
            </a:extLst>
          </p:cNvPr>
          <p:cNvPicPr>
            <a:picLocks noChangeAspect="1"/>
          </p:cNvPicPr>
          <p:nvPr/>
        </p:nvPicPr>
        <p:blipFill rotWithShape="1">
          <a:blip r:embed="rId3"/>
          <a:srcRect t="15062" r="-1" b="5971"/>
          <a:stretch/>
        </p:blipFill>
        <p:spPr>
          <a:xfrm>
            <a:off x="20" y="431"/>
            <a:ext cx="8115280" cy="6408311"/>
          </a:xfrm>
          <a:prstGeom prst="rect">
            <a:avLst/>
          </a:prstGeom>
        </p:spPr>
      </p:pic>
      <p:sp>
        <p:nvSpPr>
          <p:cNvPr id="9" name="Content Placeholder 8">
            <a:extLst>
              <a:ext uri="{FF2B5EF4-FFF2-40B4-BE49-F238E27FC236}">
                <a16:creationId xmlns:a16="http://schemas.microsoft.com/office/drawing/2014/main" id="{6485088D-2A22-F248-EB14-57B7272383D4}"/>
              </a:ext>
            </a:extLst>
          </p:cNvPr>
          <p:cNvSpPr>
            <a:spLocks noGrp="1"/>
          </p:cNvSpPr>
          <p:nvPr>
            <p:ph idx="1"/>
          </p:nvPr>
        </p:nvSpPr>
        <p:spPr>
          <a:xfrm>
            <a:off x="8643193" y="2418408"/>
            <a:ext cx="2942813" cy="3540265"/>
          </a:xfrm>
        </p:spPr>
        <p:txBody>
          <a:bodyPr>
            <a:normAutofit/>
          </a:bodyPr>
          <a:lstStyle/>
          <a:p>
            <a:pPr marL="0" indent="0">
              <a:buNone/>
            </a:pPr>
            <a:r>
              <a:rPr lang="en-US" sz="2000" dirty="0"/>
              <a:t>Prompt: </a:t>
            </a:r>
            <a:r>
              <a:rPr lang="en-US" sz="2000" b="0" i="0" dirty="0">
                <a:solidFill>
                  <a:srgbClr val="0D0D0D"/>
                </a:solidFill>
                <a:effectLst/>
                <a:highlight>
                  <a:srgbClr val="FFFFFF"/>
                </a:highlight>
                <a:latin typeface="Söhne"/>
              </a:rPr>
              <a:t>“Draw a picture of a group of older men drinking coffee.”</a:t>
            </a:r>
            <a:endParaRPr lang="en-US" sz="2000" dirty="0"/>
          </a:p>
        </p:txBody>
      </p:sp>
      <p:sp>
        <p:nvSpPr>
          <p:cNvPr id="14" name="Rectangle 13">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0185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5A8467-3E88-82EA-E06F-256E748696A1}"/>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04977F-39E5-D5A4-0EE4-041E5029F9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712C5C-E0B0-F20E-5D5B-DF5BA8F86A56}"/>
              </a:ext>
            </a:extLst>
          </p:cNvPr>
          <p:cNvSpPr>
            <a:spLocks noGrp="1"/>
          </p:cNvSpPr>
          <p:nvPr>
            <p:ph type="title"/>
          </p:nvPr>
        </p:nvSpPr>
        <p:spPr>
          <a:xfrm>
            <a:off x="8643193" y="489507"/>
            <a:ext cx="3091607" cy="1655483"/>
          </a:xfrm>
        </p:spPr>
        <p:txBody>
          <a:bodyPr anchor="b">
            <a:normAutofit/>
          </a:bodyPr>
          <a:lstStyle/>
          <a:p>
            <a:r>
              <a:rPr lang="en-US" sz="4000" dirty="0"/>
              <a:t>AI generated image</a:t>
            </a:r>
          </a:p>
        </p:txBody>
      </p:sp>
      <p:sp>
        <p:nvSpPr>
          <p:cNvPr id="14" name="Rectangle 13">
            <a:extLst>
              <a:ext uri="{FF2B5EF4-FFF2-40B4-BE49-F238E27FC236}">
                <a16:creationId xmlns:a16="http://schemas.microsoft.com/office/drawing/2014/main" id="{D7CD448C-0A92-0AC8-AF78-A25BFBEEB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CD084EA-E7C4-89F3-1B19-B2018BB256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group of men sitting at a table&#10;&#10;Description automatically generated">
            <a:extLst>
              <a:ext uri="{FF2B5EF4-FFF2-40B4-BE49-F238E27FC236}">
                <a16:creationId xmlns:a16="http://schemas.microsoft.com/office/drawing/2014/main" id="{6165A40A-44E5-7787-3A99-B632E37C55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0575" y="64059"/>
            <a:ext cx="5957047" cy="5957047"/>
          </a:xfrm>
        </p:spPr>
      </p:pic>
      <p:sp>
        <p:nvSpPr>
          <p:cNvPr id="3" name="TextBox 2">
            <a:extLst>
              <a:ext uri="{FF2B5EF4-FFF2-40B4-BE49-F238E27FC236}">
                <a16:creationId xmlns:a16="http://schemas.microsoft.com/office/drawing/2014/main" id="{75C5E7FB-9C7E-2488-565E-F4912775F7CC}"/>
              </a:ext>
            </a:extLst>
          </p:cNvPr>
          <p:cNvSpPr txBox="1"/>
          <p:nvPr/>
        </p:nvSpPr>
        <p:spPr>
          <a:xfrm>
            <a:off x="7978588" y="2635624"/>
            <a:ext cx="3675530" cy="923330"/>
          </a:xfrm>
          <a:prstGeom prst="rect">
            <a:avLst/>
          </a:prstGeom>
          <a:noFill/>
        </p:spPr>
        <p:txBody>
          <a:bodyPr wrap="square" rtlCol="0">
            <a:spAutoFit/>
          </a:bodyPr>
          <a:lstStyle/>
          <a:p>
            <a:r>
              <a:rPr lang="en-US" dirty="0"/>
              <a:t>Prompt: </a:t>
            </a:r>
            <a:r>
              <a:rPr lang="en-US" b="0" i="0" dirty="0">
                <a:solidFill>
                  <a:srgbClr val="0D0D0D"/>
                </a:solidFill>
                <a:effectLst/>
                <a:highlight>
                  <a:srgbClr val="FFFFFF"/>
                </a:highlight>
                <a:latin typeface="Söhne"/>
              </a:rPr>
              <a:t>“Draw a picture of a group of older men drinking coffee in the style of Van Gogh.”</a:t>
            </a:r>
            <a:endParaRPr lang="en-US" dirty="0"/>
          </a:p>
        </p:txBody>
      </p:sp>
    </p:spTree>
    <p:extLst>
      <p:ext uri="{BB962C8B-B14F-4D97-AF65-F5344CB8AC3E}">
        <p14:creationId xmlns:p14="http://schemas.microsoft.com/office/powerpoint/2010/main" val="1282700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2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77857E-2808-AE45-A7BA-6E0F5A0424EC}"/>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What is AI?</a:t>
            </a:r>
          </a:p>
        </p:txBody>
      </p:sp>
      <p:sp>
        <p:nvSpPr>
          <p:cNvPr id="3" name="Content Placeholder 2">
            <a:extLst>
              <a:ext uri="{FF2B5EF4-FFF2-40B4-BE49-F238E27FC236}">
                <a16:creationId xmlns:a16="http://schemas.microsoft.com/office/drawing/2014/main" id="{EC9FC610-C5D2-64FE-766F-7587E10979B9}"/>
              </a:ext>
            </a:extLst>
          </p:cNvPr>
          <p:cNvSpPr>
            <a:spLocks noGrp="1"/>
          </p:cNvSpPr>
          <p:nvPr>
            <p:ph idx="1"/>
          </p:nvPr>
        </p:nvSpPr>
        <p:spPr>
          <a:xfrm>
            <a:off x="4810259" y="649480"/>
            <a:ext cx="6555347" cy="6026623"/>
          </a:xfrm>
        </p:spPr>
        <p:txBody>
          <a:bodyPr anchor="ctr">
            <a:normAutofit/>
          </a:bodyPr>
          <a:lstStyle/>
          <a:p>
            <a:r>
              <a:rPr lang="en-US" sz="1600" b="0" i="0" dirty="0">
                <a:effectLst/>
              </a:rPr>
              <a:t>AI stands for "Artificial Intelligence." It is a branch of computer science that deals with the development of intelligent machines that can perform tasks that would typically require human intelligence. AI aims to create computer systems capable of learning, reasoning, and problem-solving.</a:t>
            </a:r>
          </a:p>
          <a:p>
            <a:r>
              <a:rPr lang="en-US" sz="1600" b="0" i="0" dirty="0">
                <a:effectLst/>
              </a:rPr>
              <a:t>AI can be categorized into two types: Narrow AI and Generative AI. Narrow AI, also known as Weak AI, refers to AI systems that are designed to perform specific tasks, such as voice recognition, image classification, or playing chess. These systems are specialized in a particular area and lack the ability to generalize beyond their specific domain.</a:t>
            </a:r>
          </a:p>
          <a:p>
            <a:r>
              <a:rPr lang="en-US" sz="1600" b="0" i="0" dirty="0">
                <a:effectLst/>
              </a:rPr>
              <a:t>On the other hand, Generative AI, also known as Strong AI or AGI (Artificial General Intelligence), refers to AI systems that possess the ability to understand, learn, and apply knowledge across various domains, similar to human intelligence. General AI can perform any intellectual task that a human can do, making it capable of reasoning, understanding natural language, and adapting to new situations.</a:t>
            </a:r>
          </a:p>
          <a:p>
            <a:r>
              <a:rPr lang="en-US" sz="1600" b="0" i="0" dirty="0">
                <a:effectLst/>
              </a:rPr>
              <a:t>AI utilizes several techniques and methodologies to achieve its objectives. Some common approaches include machine learning, which involves training algorithms on large datasets to learn patterns and make predictions, and deep learning, a subset of machine learning that uses artificial neural networks to mimic the structure and function of the human brain.</a:t>
            </a:r>
          </a:p>
        </p:txBody>
      </p:sp>
      <p:pic>
        <p:nvPicPr>
          <p:cNvPr id="7" name="Graphic 6" descr="Head with Gears">
            <a:extLst>
              <a:ext uri="{FF2B5EF4-FFF2-40B4-BE49-F238E27FC236}">
                <a16:creationId xmlns:a16="http://schemas.microsoft.com/office/drawing/2014/main" id="{F45099F7-29F8-2006-F1B7-5CB625EC0F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4900" y="538956"/>
            <a:ext cx="749300" cy="749300"/>
          </a:xfrm>
          <a:prstGeom prst="rect">
            <a:avLst/>
          </a:prstGeom>
        </p:spPr>
      </p:pic>
    </p:spTree>
    <p:extLst>
      <p:ext uri="{BB962C8B-B14F-4D97-AF65-F5344CB8AC3E}">
        <p14:creationId xmlns:p14="http://schemas.microsoft.com/office/powerpoint/2010/main" val="939111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0B7CB7-9C89-ECAF-E113-CA2D22A8ACBF}"/>
              </a:ext>
            </a:extLst>
          </p:cNvPr>
          <p:cNvSpPr>
            <a:spLocks noGrp="1"/>
          </p:cNvSpPr>
          <p:nvPr>
            <p:ph type="title"/>
          </p:nvPr>
        </p:nvSpPr>
        <p:spPr>
          <a:xfrm>
            <a:off x="838200" y="365125"/>
            <a:ext cx="10515600" cy="1325563"/>
          </a:xfrm>
        </p:spPr>
        <p:txBody>
          <a:bodyPr>
            <a:normAutofit/>
          </a:bodyPr>
          <a:lstStyle/>
          <a:p>
            <a:pPr algn="ctr"/>
            <a:r>
              <a:rPr lang="en-US" dirty="0"/>
              <a:t>What Can it be Used For?</a:t>
            </a:r>
          </a:p>
        </p:txBody>
      </p:sp>
      <p:graphicFrame>
        <p:nvGraphicFramePr>
          <p:cNvPr id="5" name="Content Placeholder 2">
            <a:extLst>
              <a:ext uri="{FF2B5EF4-FFF2-40B4-BE49-F238E27FC236}">
                <a16:creationId xmlns:a16="http://schemas.microsoft.com/office/drawing/2014/main" id="{9A2B1C37-0F09-E771-B415-ABC1BA3AA42E}"/>
              </a:ext>
            </a:extLst>
          </p:cNvPr>
          <p:cNvGraphicFramePr>
            <a:graphicFrameLocks noGrp="1"/>
          </p:cNvGraphicFramePr>
          <p:nvPr>
            <p:ph idx="1"/>
            <p:extLst>
              <p:ext uri="{D42A27DB-BD31-4B8C-83A1-F6EECF244321}">
                <p14:modId xmlns:p14="http://schemas.microsoft.com/office/powerpoint/2010/main" val="32218619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3466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B6FC57-A48A-058B-2229-AAD59E30DE6B}"/>
              </a:ext>
            </a:extLst>
          </p:cNvPr>
          <p:cNvSpPr>
            <a:spLocks noGrp="1"/>
          </p:cNvSpPr>
          <p:nvPr>
            <p:ph type="title"/>
          </p:nvPr>
        </p:nvSpPr>
        <p:spPr>
          <a:xfrm>
            <a:off x="838200" y="365125"/>
            <a:ext cx="10515600" cy="1325563"/>
          </a:xfrm>
        </p:spPr>
        <p:txBody>
          <a:bodyPr>
            <a:normAutofit/>
          </a:bodyPr>
          <a:lstStyle/>
          <a:p>
            <a:pPr algn="ctr"/>
            <a:r>
              <a:rPr lang="en-US" dirty="0"/>
              <a:t>What Can it be Used For?</a:t>
            </a:r>
          </a:p>
        </p:txBody>
      </p:sp>
      <p:graphicFrame>
        <p:nvGraphicFramePr>
          <p:cNvPr id="5" name="Content Placeholder 2">
            <a:extLst>
              <a:ext uri="{FF2B5EF4-FFF2-40B4-BE49-F238E27FC236}">
                <a16:creationId xmlns:a16="http://schemas.microsoft.com/office/drawing/2014/main" id="{22A54F80-4011-484B-2D0E-C136E479A020}"/>
              </a:ext>
            </a:extLst>
          </p:cNvPr>
          <p:cNvGraphicFramePr>
            <a:graphicFrameLocks noGrp="1"/>
          </p:cNvGraphicFramePr>
          <p:nvPr>
            <p:ph idx="1"/>
            <p:extLst>
              <p:ext uri="{D42A27DB-BD31-4B8C-83A1-F6EECF244321}">
                <p14:modId xmlns:p14="http://schemas.microsoft.com/office/powerpoint/2010/main" val="7994582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8728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CFCE02-9AB4-B1C8-A116-137117004490}"/>
              </a:ext>
            </a:extLst>
          </p:cNvPr>
          <p:cNvSpPr>
            <a:spLocks noGrp="1"/>
          </p:cNvSpPr>
          <p:nvPr>
            <p:ph type="title"/>
          </p:nvPr>
        </p:nvSpPr>
        <p:spPr>
          <a:xfrm>
            <a:off x="838200" y="365125"/>
            <a:ext cx="10515600" cy="1325563"/>
          </a:xfrm>
        </p:spPr>
        <p:txBody>
          <a:bodyPr>
            <a:normAutofit/>
          </a:bodyPr>
          <a:lstStyle/>
          <a:p>
            <a:pPr algn="ctr"/>
            <a:r>
              <a:rPr lang="en-US" dirty="0"/>
              <a:t>What Can it be Used For?</a:t>
            </a:r>
          </a:p>
        </p:txBody>
      </p:sp>
      <p:graphicFrame>
        <p:nvGraphicFramePr>
          <p:cNvPr id="5" name="Content Placeholder 2">
            <a:extLst>
              <a:ext uri="{FF2B5EF4-FFF2-40B4-BE49-F238E27FC236}">
                <a16:creationId xmlns:a16="http://schemas.microsoft.com/office/drawing/2014/main" id="{345BA6B7-FCBF-7D96-E367-725289520599}"/>
              </a:ext>
            </a:extLst>
          </p:cNvPr>
          <p:cNvGraphicFramePr>
            <a:graphicFrameLocks noGrp="1"/>
          </p:cNvGraphicFramePr>
          <p:nvPr>
            <p:ph idx="1"/>
            <p:extLst>
              <p:ext uri="{D42A27DB-BD31-4B8C-83A1-F6EECF244321}">
                <p14:modId xmlns:p14="http://schemas.microsoft.com/office/powerpoint/2010/main" val="38708620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5276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DBAA8C-8B19-18FA-6B31-E175AF9CE9F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19426-C6C8-EBA4-13FE-28DDD68B39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c 10">
            <a:extLst>
              <a:ext uri="{FF2B5EF4-FFF2-40B4-BE49-F238E27FC236}">
                <a16:creationId xmlns:a16="http://schemas.microsoft.com/office/drawing/2014/main" id="{6030B180-2B9D-EDEB-ADC4-1381C87BD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982912-3D8F-885D-CA2D-28C89EAB908B}"/>
              </a:ext>
            </a:extLst>
          </p:cNvPr>
          <p:cNvSpPr>
            <a:spLocks noGrp="1"/>
          </p:cNvSpPr>
          <p:nvPr>
            <p:ph type="title"/>
          </p:nvPr>
        </p:nvSpPr>
        <p:spPr>
          <a:xfrm>
            <a:off x="838200" y="365125"/>
            <a:ext cx="10515600" cy="1325563"/>
          </a:xfrm>
        </p:spPr>
        <p:txBody>
          <a:bodyPr>
            <a:normAutofit/>
          </a:bodyPr>
          <a:lstStyle/>
          <a:p>
            <a:pPr algn="ctr"/>
            <a:r>
              <a:rPr lang="en-US" dirty="0"/>
              <a:t>What Can it be Used For?</a:t>
            </a:r>
          </a:p>
        </p:txBody>
      </p:sp>
      <p:graphicFrame>
        <p:nvGraphicFramePr>
          <p:cNvPr id="5" name="Content Placeholder 2">
            <a:extLst>
              <a:ext uri="{FF2B5EF4-FFF2-40B4-BE49-F238E27FC236}">
                <a16:creationId xmlns:a16="http://schemas.microsoft.com/office/drawing/2014/main" id="{B749DBB2-D6BF-B196-6B86-D9ABCAA1F56D}"/>
              </a:ext>
            </a:extLst>
          </p:cNvPr>
          <p:cNvGraphicFramePr>
            <a:graphicFrameLocks noGrp="1"/>
          </p:cNvGraphicFramePr>
          <p:nvPr>
            <p:ph idx="1"/>
            <p:extLst>
              <p:ext uri="{D42A27DB-BD31-4B8C-83A1-F6EECF244321}">
                <p14:modId xmlns:p14="http://schemas.microsoft.com/office/powerpoint/2010/main" val="2049554904"/>
              </p:ext>
            </p:extLst>
          </p:nvPr>
        </p:nvGraphicFramePr>
        <p:xfrm>
          <a:off x="838200" y="1488141"/>
          <a:ext cx="10515600" cy="5199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2924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031C-399E-1626-C0A2-D3914348BB57}"/>
              </a:ext>
            </a:extLst>
          </p:cNvPr>
          <p:cNvSpPr>
            <a:spLocks noGrp="1"/>
          </p:cNvSpPr>
          <p:nvPr>
            <p:ph type="title"/>
          </p:nvPr>
        </p:nvSpPr>
        <p:spPr/>
        <p:txBody>
          <a:bodyPr/>
          <a:lstStyle/>
          <a:p>
            <a:pPr algn="ctr"/>
            <a:r>
              <a:rPr lang="en-US" dirty="0">
                <a:solidFill>
                  <a:schemeClr val="bg1"/>
                </a:solidFill>
                <a:highlight>
                  <a:srgbClr val="000080"/>
                </a:highlight>
              </a:rPr>
              <a:t>What are Some Concerns with AI</a:t>
            </a:r>
          </a:p>
        </p:txBody>
      </p:sp>
      <p:graphicFrame>
        <p:nvGraphicFramePr>
          <p:cNvPr id="7" name="Rectangle 2">
            <a:extLst>
              <a:ext uri="{FF2B5EF4-FFF2-40B4-BE49-F238E27FC236}">
                <a16:creationId xmlns:a16="http://schemas.microsoft.com/office/drawing/2014/main" id="{5C449D40-0E36-0C49-49CE-99C6E28A7374}"/>
              </a:ext>
            </a:extLst>
          </p:cNvPr>
          <p:cNvGraphicFramePr>
            <a:graphicFrameLocks noGrp="1"/>
          </p:cNvGraphicFramePr>
          <p:nvPr>
            <p:ph idx="1"/>
            <p:extLst>
              <p:ext uri="{D42A27DB-BD31-4B8C-83A1-F6EECF244321}">
                <p14:modId xmlns:p14="http://schemas.microsoft.com/office/powerpoint/2010/main" val="1012271098"/>
              </p:ext>
            </p:extLst>
          </p:nvPr>
        </p:nvGraphicFramePr>
        <p:xfrm>
          <a:off x="838200" y="1354160"/>
          <a:ext cx="11259671" cy="5294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48358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5D7C9-8ECE-A4B7-DAAB-5C0953E46067}"/>
              </a:ext>
            </a:extLst>
          </p:cNvPr>
          <p:cNvSpPr>
            <a:spLocks noGrp="1"/>
          </p:cNvSpPr>
          <p:nvPr>
            <p:ph type="title"/>
          </p:nvPr>
        </p:nvSpPr>
        <p:spPr/>
        <p:txBody>
          <a:bodyPr/>
          <a:lstStyle/>
          <a:p>
            <a:pPr algn="ctr"/>
            <a:r>
              <a:rPr lang="en-US" dirty="0">
                <a:solidFill>
                  <a:schemeClr val="bg1"/>
                </a:solidFill>
                <a:highlight>
                  <a:srgbClr val="000080"/>
                </a:highlight>
              </a:rPr>
              <a:t>AI Concerns</a:t>
            </a:r>
          </a:p>
        </p:txBody>
      </p:sp>
      <p:graphicFrame>
        <p:nvGraphicFramePr>
          <p:cNvPr id="5" name="Content Placeholder 2">
            <a:extLst>
              <a:ext uri="{FF2B5EF4-FFF2-40B4-BE49-F238E27FC236}">
                <a16:creationId xmlns:a16="http://schemas.microsoft.com/office/drawing/2014/main" id="{EE7027F1-A230-436F-E7A1-D793AECC0647}"/>
              </a:ext>
            </a:extLst>
          </p:cNvPr>
          <p:cNvGraphicFramePr>
            <a:graphicFrameLocks noGrp="1"/>
          </p:cNvGraphicFramePr>
          <p:nvPr>
            <p:ph idx="1"/>
            <p:extLst>
              <p:ext uri="{D42A27DB-BD31-4B8C-83A1-F6EECF244321}">
                <p14:modId xmlns:p14="http://schemas.microsoft.com/office/powerpoint/2010/main" val="378091427"/>
              </p:ext>
            </p:extLst>
          </p:nvPr>
        </p:nvGraphicFramePr>
        <p:xfrm>
          <a:off x="838200" y="1825624"/>
          <a:ext cx="10515600" cy="47230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20856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2447-E77D-2BC1-F2D7-AAB391C64446}"/>
              </a:ext>
            </a:extLst>
          </p:cNvPr>
          <p:cNvSpPr>
            <a:spLocks noGrp="1"/>
          </p:cNvSpPr>
          <p:nvPr>
            <p:ph type="title"/>
          </p:nvPr>
        </p:nvSpPr>
        <p:spPr/>
        <p:txBody>
          <a:bodyPr/>
          <a:lstStyle/>
          <a:p>
            <a:pPr algn="ctr"/>
            <a:r>
              <a:rPr lang="en-US">
                <a:solidFill>
                  <a:schemeClr val="bg1"/>
                </a:solidFill>
                <a:highlight>
                  <a:srgbClr val="000080"/>
                </a:highlight>
              </a:rPr>
              <a:t>AI Concerns</a:t>
            </a:r>
            <a:endParaRPr lang="en-US" dirty="0">
              <a:solidFill>
                <a:schemeClr val="bg1"/>
              </a:solidFill>
              <a:highlight>
                <a:srgbClr val="000080"/>
              </a:highlight>
            </a:endParaRPr>
          </a:p>
        </p:txBody>
      </p:sp>
      <p:graphicFrame>
        <p:nvGraphicFramePr>
          <p:cNvPr id="5" name="Content Placeholder 2">
            <a:extLst>
              <a:ext uri="{FF2B5EF4-FFF2-40B4-BE49-F238E27FC236}">
                <a16:creationId xmlns:a16="http://schemas.microsoft.com/office/drawing/2014/main" id="{76DAB8EF-FDF8-BA86-FBCC-979FF9C68099}"/>
              </a:ext>
            </a:extLst>
          </p:cNvPr>
          <p:cNvGraphicFramePr>
            <a:graphicFrameLocks noGrp="1"/>
          </p:cNvGraphicFramePr>
          <p:nvPr>
            <p:ph idx="1"/>
            <p:extLst>
              <p:ext uri="{D42A27DB-BD31-4B8C-83A1-F6EECF244321}">
                <p14:modId xmlns:p14="http://schemas.microsoft.com/office/powerpoint/2010/main" val="165254728"/>
              </p:ext>
            </p:extLst>
          </p:nvPr>
        </p:nvGraphicFramePr>
        <p:xfrm>
          <a:off x="757517" y="1474165"/>
          <a:ext cx="10515600" cy="32904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3" descr="A red circle with a black background&#10;&#10;Description automatically generated">
            <a:extLst>
              <a:ext uri="{FF2B5EF4-FFF2-40B4-BE49-F238E27FC236}">
                <a16:creationId xmlns:a16="http://schemas.microsoft.com/office/drawing/2014/main" id="{290A663F-E118-8DCA-5C07-7778FB8E43E8}"/>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037804" y="3804905"/>
            <a:ext cx="484094" cy="488577"/>
          </a:xfrm>
          <a:prstGeom prst="rect">
            <a:avLst/>
          </a:prstGeom>
        </p:spPr>
      </p:pic>
      <p:sp>
        <p:nvSpPr>
          <p:cNvPr id="6" name="TextBox 5">
            <a:extLst>
              <a:ext uri="{FF2B5EF4-FFF2-40B4-BE49-F238E27FC236}">
                <a16:creationId xmlns:a16="http://schemas.microsoft.com/office/drawing/2014/main" id="{3900CE53-C702-3EE3-FF3A-97679E1A1B4B}"/>
              </a:ext>
            </a:extLst>
          </p:cNvPr>
          <p:cNvSpPr txBox="1"/>
          <p:nvPr/>
        </p:nvSpPr>
        <p:spPr>
          <a:xfrm>
            <a:off x="1686768" y="6494284"/>
            <a:ext cx="240642" cy="6324808"/>
          </a:xfrm>
          <a:prstGeom prst="rect">
            <a:avLst/>
          </a:prstGeom>
          <a:noFill/>
        </p:spPr>
        <p:txBody>
          <a:bodyPr wrap="square" rtlCol="0">
            <a:spAutoFit/>
          </a:bodyPr>
          <a:lstStyle/>
          <a:p>
            <a:r>
              <a:rPr lang="en-US" sz="900">
                <a:hlinkClick r:id="rId11" tooltip="https://en.wikiquote.org/wiki/File:No_sign.svg"/>
              </a:rPr>
              <a:t>This Photo</a:t>
            </a:r>
            <a:r>
              <a:rPr lang="en-US" sz="900"/>
              <a:t> by Unknown Author is licensed under </a:t>
            </a:r>
            <a:r>
              <a:rPr lang="en-US" sz="900">
                <a:hlinkClick r:id="rId12" tooltip="https://creativecommons.org/licenses/by-sa/3.0/"/>
              </a:rPr>
              <a:t>CC BY-SA</a:t>
            </a:r>
            <a:endParaRPr lang="en-US" sz="900"/>
          </a:p>
        </p:txBody>
      </p:sp>
      <p:sp>
        <p:nvSpPr>
          <p:cNvPr id="7" name="Rectangle: Rounded Corners 6">
            <a:extLst>
              <a:ext uri="{FF2B5EF4-FFF2-40B4-BE49-F238E27FC236}">
                <a16:creationId xmlns:a16="http://schemas.microsoft.com/office/drawing/2014/main" id="{56BF4A46-FFD5-FCCF-BE07-EE691D326C88}"/>
              </a:ext>
            </a:extLst>
          </p:cNvPr>
          <p:cNvSpPr/>
          <p:nvPr/>
        </p:nvSpPr>
        <p:spPr>
          <a:xfrm>
            <a:off x="672354" y="4607520"/>
            <a:ext cx="10515600" cy="863920"/>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pic>
        <p:nvPicPr>
          <p:cNvPr id="9" name="Picture 8" descr="A red rectangular stamp with a black background&#10;&#10;Description automatically generated">
            <a:extLst>
              <a:ext uri="{FF2B5EF4-FFF2-40B4-BE49-F238E27FC236}">
                <a16:creationId xmlns:a16="http://schemas.microsoft.com/office/drawing/2014/main" id="{AD205A9D-97DC-91EE-AE09-270F5A4DFB9F}"/>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798024" y="4695125"/>
            <a:ext cx="963655" cy="688710"/>
          </a:xfrm>
          <a:prstGeom prst="rect">
            <a:avLst/>
          </a:prstGeom>
        </p:spPr>
      </p:pic>
      <p:sp>
        <p:nvSpPr>
          <p:cNvPr id="10" name="TextBox 9">
            <a:extLst>
              <a:ext uri="{FF2B5EF4-FFF2-40B4-BE49-F238E27FC236}">
                <a16:creationId xmlns:a16="http://schemas.microsoft.com/office/drawing/2014/main" id="{09D43F00-9F90-62F5-BBB5-27DFA6EC47A0}"/>
              </a:ext>
            </a:extLst>
          </p:cNvPr>
          <p:cNvSpPr txBox="1"/>
          <p:nvPr/>
        </p:nvSpPr>
        <p:spPr>
          <a:xfrm>
            <a:off x="1927410" y="3954928"/>
            <a:ext cx="7561730" cy="338554"/>
          </a:xfrm>
          <a:prstGeom prst="rect">
            <a:avLst/>
          </a:prstGeom>
          <a:noFill/>
        </p:spPr>
        <p:txBody>
          <a:bodyPr wrap="square" rtlCol="0">
            <a:spAutoFit/>
          </a:bodyPr>
          <a:lstStyle/>
          <a:p>
            <a:r>
              <a:rPr lang="en-US" sz="1600" dirty="0"/>
              <a:t>Wrong answers known as Hallucinations.</a:t>
            </a:r>
          </a:p>
        </p:txBody>
      </p:sp>
      <p:sp>
        <p:nvSpPr>
          <p:cNvPr id="14" name="TextBox 13">
            <a:extLst>
              <a:ext uri="{FF2B5EF4-FFF2-40B4-BE49-F238E27FC236}">
                <a16:creationId xmlns:a16="http://schemas.microsoft.com/office/drawing/2014/main" id="{E7CB1F29-CD19-3D86-ECEF-22CE9A4BBB1D}"/>
              </a:ext>
            </a:extLst>
          </p:cNvPr>
          <p:cNvSpPr txBox="1"/>
          <p:nvPr/>
        </p:nvSpPr>
        <p:spPr>
          <a:xfrm>
            <a:off x="1927410" y="4921623"/>
            <a:ext cx="9063319" cy="338554"/>
          </a:xfrm>
          <a:prstGeom prst="rect">
            <a:avLst/>
          </a:prstGeom>
          <a:noFill/>
        </p:spPr>
        <p:txBody>
          <a:bodyPr wrap="square" rtlCol="0">
            <a:spAutoFit/>
          </a:bodyPr>
          <a:lstStyle/>
          <a:p>
            <a:r>
              <a:rPr lang="en-US" sz="1600" dirty="0"/>
              <a:t>Deep Fakes. Pictures, video and sound which aren’t real</a:t>
            </a:r>
          </a:p>
        </p:txBody>
      </p:sp>
    </p:spTree>
    <p:extLst>
      <p:ext uri="{BB962C8B-B14F-4D97-AF65-F5344CB8AC3E}">
        <p14:creationId xmlns:p14="http://schemas.microsoft.com/office/powerpoint/2010/main" val="1073854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5001</TotalTime>
  <Words>2180</Words>
  <Application>Microsoft Office PowerPoint</Application>
  <PresentationFormat>Widescreen</PresentationFormat>
  <Paragraphs>90</Paragraphs>
  <Slides>16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monumentgrotesk</vt:lpstr>
      <vt:lpstr>nyt-cheltenham</vt:lpstr>
      <vt:lpstr>Söhne</vt:lpstr>
      <vt:lpstr>Office Theme</vt:lpstr>
      <vt:lpstr>AI and the Future</vt:lpstr>
      <vt:lpstr>What is AI?</vt:lpstr>
      <vt:lpstr>What Can it be Used For?</vt:lpstr>
      <vt:lpstr>What Can it be Used For?</vt:lpstr>
      <vt:lpstr>What Can it be Used For?</vt:lpstr>
      <vt:lpstr>What Can it be Used For?</vt:lpstr>
      <vt:lpstr>What are Some Concerns with AI</vt:lpstr>
      <vt:lpstr>AI Concerns</vt:lpstr>
      <vt:lpstr>AI Concerns</vt:lpstr>
      <vt:lpstr>Companies Providing End User AI Products</vt:lpstr>
      <vt:lpstr>Companies Providing End User AI Products</vt:lpstr>
      <vt:lpstr>AI Software</vt:lpstr>
      <vt:lpstr>How to Use Consumer Facing AI</vt:lpstr>
      <vt:lpstr>AI Generated Text</vt:lpstr>
      <vt:lpstr>AI generated image </vt:lpstr>
      <vt:lpstr>AI generated image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AI and How to Use It</dc:title>
  <dc:creator>Jim Tubb</dc:creator>
  <cp:lastModifiedBy>Jim Tubb</cp:lastModifiedBy>
  <cp:revision>66</cp:revision>
  <dcterms:created xsi:type="dcterms:W3CDTF">2023-05-10T18:16:16Z</dcterms:created>
  <dcterms:modified xsi:type="dcterms:W3CDTF">2024-11-19T01:59:01Z</dcterms:modified>
</cp:coreProperties>
</file>