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0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57CD5-47ED-3B8A-C26B-FDF347494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DD632-4984-AD60-A1A8-E80CB8A5B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7225-1B8E-31B4-A443-CD5F62E5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E4F9C-75EA-8BE4-2256-A7C3DE1F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0E93C-C591-0319-EB20-F4BC9CB4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2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369F-F4AA-2E19-BE0A-8CAD0F1A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3439B-6BCB-2ACD-41AE-456918C66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5497C-5195-009F-132B-6A2F3430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C41C9-8A1E-1F18-92D4-09769B98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F7E13-F39A-8DBB-249F-540A9E17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5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5474E9-B5A2-DB93-AB5F-DAE6A799D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451D8-96D6-AF69-8355-115AEA5B1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4E43-5407-85E8-51F9-D7276632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8711D-5F79-7E37-839C-63C48B9CE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90DEE-C684-E329-39FF-3912F7E0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7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AAECD-F841-1D24-FA35-686F9890B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1E84D-116D-0F20-A6F8-BA3EB0480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279FA-F076-98C8-24DB-0E723865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0463E-72A4-0BD9-C4B1-DFEB6D0C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80E95-D0BE-4EDE-E237-47F33262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7B24-5291-97C4-3DD4-0AA9404E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03CB6-E681-B4CA-357C-967CF5AAB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BA24-D5C3-5F25-D963-BA5844A3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69236-84C6-7EA8-37B9-4530BD78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2E2D4-A21D-498E-4054-3C18430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1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5C27-6B14-3A4D-8C46-194E57DB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7DFFD-0A48-BD03-D6CA-D11EFC44B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AC71C-E975-630D-30DB-95870F84E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FABEF-0C76-FD40-EFAB-77C1525B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6E1F9-C14B-C672-616B-ECB71EEF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DDBFA-97A4-0352-07F0-7B6BBE644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0C02-21CB-2499-25F0-89518377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F7B47-FCE0-91EF-ACC4-7EF08141E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4F5CF-9CB5-B983-850A-8597ED65C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159B3-65B3-53BB-5C32-EA086116A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F693D-92A1-73D8-08E8-129249B7B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2D659-2692-7FD6-E053-CDDF4DB1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3CB0A-8349-1701-A6DB-E3233521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91E21-A0A4-65A9-5B60-593C3706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5646-C52F-AD80-3E94-5FAEE7E8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30B8F-AF97-3DFF-0B8D-798571D4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86428-DD2A-54E9-DA53-D5307458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A00CC-C901-F3C7-B873-199E4203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2196B-1988-BCEB-12CC-EB0C3214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46992-D970-11F3-427E-15F30C1B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FC518-C10C-9C6D-4F0B-B3358A51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1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8B30-B284-3FBA-21A7-A8C3E1F8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303B2-832C-A224-7E00-30279516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01C3C-4272-5379-BA97-FDF6C945E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F0C77-D50C-CD1D-CDC9-29A7A2D1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66136-2978-4BBE-3DDD-2BF31967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9FDF8-5E15-7189-8222-EE06D04F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2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4AF0-1790-EDB1-23CC-4E986812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E63ADF-815B-A68F-A538-FD1257A7B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018D3-1CEF-883A-3E80-C9C130480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67610-ED1B-A1AE-F795-4C30EE06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4A814-AF6C-6F26-592C-38F0C990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952B0-54FD-9050-B136-007B509A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4E247C-BE6D-E02B-1FD9-B7E1404D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49341-74F9-6498-114F-6A2C62C1F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2A308-82A7-ED0E-3C40-CEEB2731F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8818-0714-432A-A65E-D2DABEC8042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8A108-188F-B76F-99D9-1172B06D6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C5C92-0B81-B291-DB86-08D1B4DA1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BC066-87F0-40F6-AF28-1D1CF8060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1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30DF-F778-EC65-660C-97F814435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98FA2-8925-75B4-5D42-A42CD76611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and yellow airplane and a boat&#10;&#10;Description automatically generated">
            <a:extLst>
              <a:ext uri="{FF2B5EF4-FFF2-40B4-BE49-F238E27FC236}">
                <a16:creationId xmlns:a16="http://schemas.microsoft.com/office/drawing/2014/main" id="{186B0BFC-5A72-D560-E426-2328E125D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3" y="1041925"/>
            <a:ext cx="11391555" cy="46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6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3F3D-21E8-E8BD-FDB5-2DBB2527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jet plane parked on a tarmac&#10;&#10;Description automatically generated">
            <a:extLst>
              <a:ext uri="{FF2B5EF4-FFF2-40B4-BE49-F238E27FC236}">
                <a16:creationId xmlns:a16="http://schemas.microsoft.com/office/drawing/2014/main" id="{92D039C1-CC2D-484D-420B-9752DD72D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" y="619918"/>
            <a:ext cx="11993354" cy="5618163"/>
          </a:xfrm>
        </p:spPr>
      </p:pic>
    </p:spTree>
    <p:extLst>
      <p:ext uri="{BB962C8B-B14F-4D97-AF65-F5344CB8AC3E}">
        <p14:creationId xmlns:p14="http://schemas.microsoft.com/office/powerpoint/2010/main" val="233636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B68B3-8BC7-DA9E-F9A9-87DF7F69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helicopter parked on the ground&#10;&#10;Description automatically generated">
            <a:extLst>
              <a:ext uri="{FF2B5EF4-FFF2-40B4-BE49-F238E27FC236}">
                <a16:creationId xmlns:a16="http://schemas.microsoft.com/office/drawing/2014/main" id="{642DEBE2-3ACB-16D4-A323-02D905E5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" y="697584"/>
            <a:ext cx="12013818" cy="5479379"/>
          </a:xfrm>
        </p:spPr>
      </p:pic>
    </p:spTree>
    <p:extLst>
      <p:ext uri="{BB962C8B-B14F-4D97-AF65-F5344CB8AC3E}">
        <p14:creationId xmlns:p14="http://schemas.microsoft.com/office/powerpoint/2010/main" val="205081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68E5-1B22-BEA2-4C8D-2A9A66CA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military airplanes parked on the ground&#10;&#10;Description automatically generated">
            <a:extLst>
              <a:ext uri="{FF2B5EF4-FFF2-40B4-BE49-F238E27FC236}">
                <a16:creationId xmlns:a16="http://schemas.microsoft.com/office/drawing/2014/main" id="{0B229551-19F4-71A8-3CC0-A2005F4A7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1" y="126212"/>
            <a:ext cx="11736558" cy="6605576"/>
          </a:xfrm>
        </p:spPr>
      </p:pic>
    </p:spTree>
    <p:extLst>
      <p:ext uri="{BB962C8B-B14F-4D97-AF65-F5344CB8AC3E}">
        <p14:creationId xmlns:p14="http://schemas.microsoft.com/office/powerpoint/2010/main" val="308950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E2C1-C4D6-E36A-D2BE-CE11FFA43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oom with pictures on the wall&#10;&#10;Description automatically generated">
            <a:extLst>
              <a:ext uri="{FF2B5EF4-FFF2-40B4-BE49-F238E27FC236}">
                <a16:creationId xmlns:a16="http://schemas.microsoft.com/office/drawing/2014/main" id="{25565A2D-13CE-F13A-3C0B-D7463FAE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" y="812535"/>
            <a:ext cx="12111826" cy="5232930"/>
          </a:xfrm>
        </p:spPr>
      </p:pic>
    </p:spTree>
    <p:extLst>
      <p:ext uri="{BB962C8B-B14F-4D97-AF65-F5344CB8AC3E}">
        <p14:creationId xmlns:p14="http://schemas.microsoft.com/office/powerpoint/2010/main" val="427318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5C72-03C7-1A54-D959-53EACDC9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8FA9341F-3681-968F-41EA-902315AA0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4" y="-833967"/>
            <a:ext cx="11393092" cy="7595394"/>
          </a:xfrm>
        </p:spPr>
      </p:pic>
    </p:spTree>
    <p:extLst>
      <p:ext uri="{BB962C8B-B14F-4D97-AF65-F5344CB8AC3E}">
        <p14:creationId xmlns:p14="http://schemas.microsoft.com/office/powerpoint/2010/main" val="374998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3E75-4A17-AC10-F852-205B567F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ogo of a military jet&#10;&#10;Description automatically generated">
            <a:extLst>
              <a:ext uri="{FF2B5EF4-FFF2-40B4-BE49-F238E27FC236}">
                <a16:creationId xmlns:a16="http://schemas.microsoft.com/office/drawing/2014/main" id="{B64061BD-48BD-2E67-D7E9-08E6280DE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75" y="72499"/>
            <a:ext cx="6594049" cy="6713001"/>
          </a:xfrm>
        </p:spPr>
      </p:pic>
    </p:spTree>
    <p:extLst>
      <p:ext uri="{BB962C8B-B14F-4D97-AF65-F5344CB8AC3E}">
        <p14:creationId xmlns:p14="http://schemas.microsoft.com/office/powerpoint/2010/main" val="39230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B191-9B0C-0A23-210D-B772C0DE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jackets on swingers in a store&#10;&#10;Description automatically generated">
            <a:extLst>
              <a:ext uri="{FF2B5EF4-FFF2-40B4-BE49-F238E27FC236}">
                <a16:creationId xmlns:a16="http://schemas.microsoft.com/office/drawing/2014/main" id="{B06B2363-59E4-1A6F-60E7-1DB6B3765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95" y="228530"/>
            <a:ext cx="9601409" cy="6400940"/>
          </a:xfrm>
        </p:spPr>
      </p:pic>
    </p:spTree>
    <p:extLst>
      <p:ext uri="{BB962C8B-B14F-4D97-AF65-F5344CB8AC3E}">
        <p14:creationId xmlns:p14="http://schemas.microsoft.com/office/powerpoint/2010/main" val="1418983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EB38-02D9-A2F2-472F-9E9F112C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toys in boxes&#10;&#10;Description automatically generated">
            <a:extLst>
              <a:ext uri="{FF2B5EF4-FFF2-40B4-BE49-F238E27FC236}">
                <a16:creationId xmlns:a16="http://schemas.microsoft.com/office/drawing/2014/main" id="{787AFE3E-474A-1463-4C81-4A05937C1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2" y="106142"/>
            <a:ext cx="9968575" cy="6645716"/>
          </a:xfrm>
        </p:spPr>
      </p:pic>
    </p:spTree>
    <p:extLst>
      <p:ext uri="{BB962C8B-B14F-4D97-AF65-F5344CB8AC3E}">
        <p14:creationId xmlns:p14="http://schemas.microsoft.com/office/powerpoint/2010/main" val="302131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A8C8-90E9-50CB-69D9-2F3FF701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ictures of airplanes on a shelf&#10;&#10;Description automatically generated">
            <a:extLst>
              <a:ext uri="{FF2B5EF4-FFF2-40B4-BE49-F238E27FC236}">
                <a16:creationId xmlns:a16="http://schemas.microsoft.com/office/drawing/2014/main" id="{A5307C2B-866F-1DE6-0783-3F4FBCE62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06" y="267538"/>
            <a:ext cx="9484387" cy="6322924"/>
          </a:xfrm>
        </p:spPr>
      </p:pic>
    </p:spTree>
    <p:extLst>
      <p:ext uri="{BB962C8B-B14F-4D97-AF65-F5344CB8AC3E}">
        <p14:creationId xmlns:p14="http://schemas.microsoft.com/office/powerpoint/2010/main" val="67819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94CD7-130C-D8FA-5884-C89C9D4A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hats on a shelf&#10;&#10;Description automatically generated">
            <a:extLst>
              <a:ext uri="{FF2B5EF4-FFF2-40B4-BE49-F238E27FC236}">
                <a16:creationId xmlns:a16="http://schemas.microsoft.com/office/drawing/2014/main" id="{999EC83E-30C4-13E8-DEAB-D7C35E580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37" y="188691"/>
            <a:ext cx="9720925" cy="6480617"/>
          </a:xfrm>
        </p:spPr>
      </p:pic>
    </p:spTree>
    <p:extLst>
      <p:ext uri="{BB962C8B-B14F-4D97-AF65-F5344CB8AC3E}">
        <p14:creationId xmlns:p14="http://schemas.microsoft.com/office/powerpoint/2010/main" val="75904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4C59-6D91-539E-451E-9B54F953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jet plane on display&#10;&#10;Description automatically generated">
            <a:extLst>
              <a:ext uri="{FF2B5EF4-FFF2-40B4-BE49-F238E27FC236}">
                <a16:creationId xmlns:a16="http://schemas.microsoft.com/office/drawing/2014/main" id="{2DF910A5-A906-BD16-B491-FC7B221B0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6378"/>
            <a:ext cx="12051841" cy="6783024"/>
          </a:xfrm>
        </p:spPr>
      </p:pic>
    </p:spTree>
    <p:extLst>
      <p:ext uri="{BB962C8B-B14F-4D97-AF65-F5344CB8AC3E}">
        <p14:creationId xmlns:p14="http://schemas.microsoft.com/office/powerpoint/2010/main" val="408860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E793-A41C-A0B4-CD4A-9F7C7BFE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on a runway with a jet plane&#10;&#10;Description automatically generated">
            <a:extLst>
              <a:ext uri="{FF2B5EF4-FFF2-40B4-BE49-F238E27FC236}">
                <a16:creationId xmlns:a16="http://schemas.microsoft.com/office/drawing/2014/main" id="{52C52D17-F213-B64D-B340-EE2FE8C97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" y="6617"/>
            <a:ext cx="12059690" cy="6787442"/>
          </a:xfrm>
        </p:spPr>
      </p:pic>
    </p:spTree>
    <p:extLst>
      <p:ext uri="{BB962C8B-B14F-4D97-AF65-F5344CB8AC3E}">
        <p14:creationId xmlns:p14="http://schemas.microsoft.com/office/powerpoint/2010/main" val="375136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4AEF-2679-9B96-9263-F04AAA095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lane on the ground&#10;&#10;Description automatically generated">
            <a:extLst>
              <a:ext uri="{FF2B5EF4-FFF2-40B4-BE49-F238E27FC236}">
                <a16:creationId xmlns:a16="http://schemas.microsoft.com/office/drawing/2014/main" id="{5547DF28-1826-8A36-FBF4-277D3488C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9" y="68599"/>
            <a:ext cx="11057842" cy="6720801"/>
          </a:xfrm>
        </p:spPr>
      </p:pic>
    </p:spTree>
    <p:extLst>
      <p:ext uri="{BB962C8B-B14F-4D97-AF65-F5344CB8AC3E}">
        <p14:creationId xmlns:p14="http://schemas.microsoft.com/office/powerpoint/2010/main" val="1225496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Hunt</dc:creator>
  <cp:lastModifiedBy>Dana Hunt</cp:lastModifiedBy>
  <cp:revision>4</cp:revision>
  <dcterms:created xsi:type="dcterms:W3CDTF">2023-08-10T22:39:21Z</dcterms:created>
  <dcterms:modified xsi:type="dcterms:W3CDTF">2024-02-16T19:22:33Z</dcterms:modified>
</cp:coreProperties>
</file>